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2"/>
  </p:notesMasterIdLst>
  <p:sldIdLst>
    <p:sldId id="306" r:id="rId5"/>
    <p:sldId id="307" r:id="rId6"/>
    <p:sldId id="308" r:id="rId7"/>
    <p:sldId id="309" r:id="rId8"/>
    <p:sldId id="294" r:id="rId9"/>
    <p:sldId id="314" r:id="rId10"/>
    <p:sldId id="315" r:id="rId11"/>
    <p:sldId id="304" r:id="rId12"/>
    <p:sldId id="316" r:id="rId13"/>
    <p:sldId id="317" r:id="rId14"/>
    <p:sldId id="318" r:id="rId15"/>
    <p:sldId id="319" r:id="rId16"/>
    <p:sldId id="321" r:id="rId17"/>
    <p:sldId id="322" r:id="rId18"/>
    <p:sldId id="320" r:id="rId19"/>
    <p:sldId id="323" r:id="rId20"/>
    <p:sldId id="324" r:id="rId21"/>
    <p:sldId id="325" r:id="rId22"/>
    <p:sldId id="326" r:id="rId23"/>
    <p:sldId id="328" r:id="rId24"/>
    <p:sldId id="329" r:id="rId25"/>
    <p:sldId id="330" r:id="rId26"/>
    <p:sldId id="331" r:id="rId27"/>
    <p:sldId id="332" r:id="rId28"/>
    <p:sldId id="333" r:id="rId29"/>
    <p:sldId id="303"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0624" autoAdjust="0"/>
  </p:normalViewPr>
  <p:slideViewPr>
    <p:cSldViewPr snapToGrid="0">
      <p:cViewPr varScale="1">
        <p:scale>
          <a:sx n="96" d="100"/>
          <a:sy n="96" d="100"/>
        </p:scale>
        <p:origin x="5028" y="9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3C32AD-B6CA-444B-BFF0-D727EADCE22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539B9C6-3104-4097-8D2C-8B4D87BCDAE3}">
      <dgm:prSet/>
      <dgm:spPr/>
      <dgm:t>
        <a:bodyPr/>
        <a:lstStyle/>
        <a:p>
          <a:pPr>
            <a:lnSpc>
              <a:spcPct val="100000"/>
            </a:lnSpc>
          </a:pPr>
          <a:r>
            <a:rPr lang="nl-NL"/>
            <a:t>Container Orchestration</a:t>
          </a:r>
          <a:endParaRPr lang="en-US"/>
        </a:p>
      </dgm:t>
    </dgm:pt>
    <dgm:pt modelId="{DA71E7AA-D762-4A6C-8767-51CC02ACAFD8}" type="parTrans" cxnId="{C42A55FA-3519-43E0-9692-206BA4D95159}">
      <dgm:prSet/>
      <dgm:spPr/>
      <dgm:t>
        <a:bodyPr/>
        <a:lstStyle/>
        <a:p>
          <a:endParaRPr lang="en-US"/>
        </a:p>
      </dgm:t>
    </dgm:pt>
    <dgm:pt modelId="{273BDAAF-316F-4D43-8EA8-B95AF4E673AA}" type="sibTrans" cxnId="{C42A55FA-3519-43E0-9692-206BA4D95159}">
      <dgm:prSet/>
      <dgm:spPr/>
      <dgm:t>
        <a:bodyPr/>
        <a:lstStyle/>
        <a:p>
          <a:endParaRPr lang="en-US"/>
        </a:p>
      </dgm:t>
    </dgm:pt>
    <dgm:pt modelId="{2C24C4DA-100C-49A4-98C8-43A121463938}">
      <dgm:prSet/>
      <dgm:spPr/>
      <dgm:t>
        <a:bodyPr/>
        <a:lstStyle/>
        <a:p>
          <a:pPr>
            <a:lnSpc>
              <a:spcPct val="100000"/>
            </a:lnSpc>
          </a:pPr>
          <a:r>
            <a:rPr lang="nl-NL"/>
            <a:t>High Availablity / geen downtime</a:t>
          </a:r>
          <a:endParaRPr lang="en-US"/>
        </a:p>
      </dgm:t>
    </dgm:pt>
    <dgm:pt modelId="{63875925-B6F9-4D92-9ED4-DC1433A8310E}" type="parTrans" cxnId="{AB45CB86-696D-4239-B2D6-55F46C44BC99}">
      <dgm:prSet/>
      <dgm:spPr/>
      <dgm:t>
        <a:bodyPr/>
        <a:lstStyle/>
        <a:p>
          <a:endParaRPr lang="en-US"/>
        </a:p>
      </dgm:t>
    </dgm:pt>
    <dgm:pt modelId="{BB7E77C8-0333-4097-AB0D-70903988A8C9}" type="sibTrans" cxnId="{AB45CB86-696D-4239-B2D6-55F46C44BC99}">
      <dgm:prSet/>
      <dgm:spPr/>
      <dgm:t>
        <a:bodyPr/>
        <a:lstStyle/>
        <a:p>
          <a:endParaRPr lang="en-US"/>
        </a:p>
      </dgm:t>
    </dgm:pt>
    <dgm:pt modelId="{9B17AFD8-E806-4CC3-AE7E-A84659F1E964}">
      <dgm:prSet/>
      <dgm:spPr/>
      <dgm:t>
        <a:bodyPr/>
        <a:lstStyle/>
        <a:p>
          <a:pPr>
            <a:lnSpc>
              <a:spcPct val="100000"/>
            </a:lnSpc>
          </a:pPr>
          <a:r>
            <a:rPr lang="nl-NL"/>
            <a:t>Scalability / high performance</a:t>
          </a:r>
          <a:endParaRPr lang="en-US"/>
        </a:p>
      </dgm:t>
    </dgm:pt>
    <dgm:pt modelId="{43D51DE0-7EF4-4FC5-BDAE-1BA221E8F71B}" type="parTrans" cxnId="{19AE3E21-D7E4-4CF0-ACFE-1832DF9C9949}">
      <dgm:prSet/>
      <dgm:spPr/>
      <dgm:t>
        <a:bodyPr/>
        <a:lstStyle/>
        <a:p>
          <a:endParaRPr lang="en-US"/>
        </a:p>
      </dgm:t>
    </dgm:pt>
    <dgm:pt modelId="{3B0F0A98-4B64-43EC-835C-CFE88C76E0B5}" type="sibTrans" cxnId="{19AE3E21-D7E4-4CF0-ACFE-1832DF9C9949}">
      <dgm:prSet/>
      <dgm:spPr/>
      <dgm:t>
        <a:bodyPr/>
        <a:lstStyle/>
        <a:p>
          <a:endParaRPr lang="en-US"/>
        </a:p>
      </dgm:t>
    </dgm:pt>
    <dgm:pt modelId="{2514CEBA-4C6B-44F9-B1C8-E10976354B69}">
      <dgm:prSet/>
      <dgm:spPr/>
      <dgm:t>
        <a:bodyPr/>
        <a:lstStyle/>
        <a:p>
          <a:pPr>
            <a:lnSpc>
              <a:spcPct val="100000"/>
            </a:lnSpc>
          </a:pPr>
          <a:r>
            <a:rPr lang="en-US"/>
            <a:t>Disaster recovery</a:t>
          </a:r>
        </a:p>
      </dgm:t>
    </dgm:pt>
    <dgm:pt modelId="{A433C5BF-B296-48AA-95B3-37541A50976D}" type="parTrans" cxnId="{E11C2287-B711-4B80-870F-52ADD30C092C}">
      <dgm:prSet/>
      <dgm:spPr/>
      <dgm:t>
        <a:bodyPr/>
        <a:lstStyle/>
        <a:p>
          <a:endParaRPr lang="nl-NL"/>
        </a:p>
      </dgm:t>
    </dgm:pt>
    <dgm:pt modelId="{DE9B41F0-7C4D-44EA-8A05-A11762BB83C6}" type="sibTrans" cxnId="{E11C2287-B711-4B80-870F-52ADD30C092C}">
      <dgm:prSet/>
      <dgm:spPr/>
      <dgm:t>
        <a:bodyPr/>
        <a:lstStyle/>
        <a:p>
          <a:endParaRPr lang="nl-NL"/>
        </a:p>
      </dgm:t>
    </dgm:pt>
    <dgm:pt modelId="{59711CC7-ADD6-41BC-8EA9-2A73FDA4E4D3}" type="pres">
      <dgm:prSet presAssocID="{8A3C32AD-B6CA-444B-BFF0-D727EADCE226}" presName="root" presStyleCnt="0">
        <dgm:presLayoutVars>
          <dgm:dir/>
          <dgm:resizeHandles val="exact"/>
        </dgm:presLayoutVars>
      </dgm:prSet>
      <dgm:spPr/>
    </dgm:pt>
    <dgm:pt modelId="{9D88EC6B-07EB-4084-9566-0C05C50C30DC}" type="pres">
      <dgm:prSet presAssocID="{8539B9C6-3104-4097-8D2C-8B4D87BCDAE3}" presName="compNode" presStyleCnt="0"/>
      <dgm:spPr/>
    </dgm:pt>
    <dgm:pt modelId="{50D7A273-CC0F-4D84-B995-8B5476F3D0C0}" type="pres">
      <dgm:prSet presAssocID="{8539B9C6-3104-4097-8D2C-8B4D87BCDAE3}" presName="bgRect" presStyleLbl="bgShp" presStyleIdx="0" presStyleCnt="4"/>
      <dgm:spPr/>
    </dgm:pt>
    <dgm:pt modelId="{7BE3536D-7AD0-43DF-AFB9-D0A939BC22DF}" type="pres">
      <dgm:prSet presAssocID="{8539B9C6-3104-4097-8D2C-8B4D87BCDAE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ED2098D-161C-42CF-8501-7A48F187C2CA}" type="pres">
      <dgm:prSet presAssocID="{8539B9C6-3104-4097-8D2C-8B4D87BCDAE3}" presName="spaceRect" presStyleCnt="0"/>
      <dgm:spPr/>
    </dgm:pt>
    <dgm:pt modelId="{04779EE3-0722-4985-B6C6-53C7D3BAE6D1}" type="pres">
      <dgm:prSet presAssocID="{8539B9C6-3104-4097-8D2C-8B4D87BCDAE3}" presName="parTx" presStyleLbl="revTx" presStyleIdx="0" presStyleCnt="4">
        <dgm:presLayoutVars>
          <dgm:chMax val="0"/>
          <dgm:chPref val="0"/>
        </dgm:presLayoutVars>
      </dgm:prSet>
      <dgm:spPr/>
    </dgm:pt>
    <dgm:pt modelId="{A0FB606C-E1F6-48B5-BC4C-06E2EF965436}" type="pres">
      <dgm:prSet presAssocID="{273BDAAF-316F-4D43-8EA8-B95AF4E673AA}" presName="sibTrans" presStyleCnt="0"/>
      <dgm:spPr/>
    </dgm:pt>
    <dgm:pt modelId="{EFECDDFE-5F69-404D-AE60-0CB0BFF4EADB}" type="pres">
      <dgm:prSet presAssocID="{2C24C4DA-100C-49A4-98C8-43A121463938}" presName="compNode" presStyleCnt="0"/>
      <dgm:spPr/>
    </dgm:pt>
    <dgm:pt modelId="{F7C641D4-E88D-4515-A96F-C22F3AAAF83B}" type="pres">
      <dgm:prSet presAssocID="{2C24C4DA-100C-49A4-98C8-43A121463938}" presName="bgRect" presStyleLbl="bgShp" presStyleIdx="1" presStyleCnt="4"/>
      <dgm:spPr/>
    </dgm:pt>
    <dgm:pt modelId="{5CA7A9E5-842A-4BFC-99B3-72D74D7996FE}" type="pres">
      <dgm:prSet presAssocID="{2C24C4DA-100C-49A4-98C8-43A1214639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rmometer"/>
        </a:ext>
      </dgm:extLst>
    </dgm:pt>
    <dgm:pt modelId="{11562D4B-8A33-49AE-9992-D7BF3F7B7E5D}" type="pres">
      <dgm:prSet presAssocID="{2C24C4DA-100C-49A4-98C8-43A121463938}" presName="spaceRect" presStyleCnt="0"/>
      <dgm:spPr/>
    </dgm:pt>
    <dgm:pt modelId="{78BB67C3-3760-446D-8E1D-91009F2037D9}" type="pres">
      <dgm:prSet presAssocID="{2C24C4DA-100C-49A4-98C8-43A121463938}" presName="parTx" presStyleLbl="revTx" presStyleIdx="1" presStyleCnt="4">
        <dgm:presLayoutVars>
          <dgm:chMax val="0"/>
          <dgm:chPref val="0"/>
        </dgm:presLayoutVars>
      </dgm:prSet>
      <dgm:spPr/>
    </dgm:pt>
    <dgm:pt modelId="{F2255E5B-F143-40A3-9BBC-CDB757E0CADC}" type="pres">
      <dgm:prSet presAssocID="{BB7E77C8-0333-4097-AB0D-70903988A8C9}" presName="sibTrans" presStyleCnt="0"/>
      <dgm:spPr/>
    </dgm:pt>
    <dgm:pt modelId="{83CFEA50-BA57-420B-976B-4DC6C7A75E67}" type="pres">
      <dgm:prSet presAssocID="{9B17AFD8-E806-4CC3-AE7E-A84659F1E964}" presName="compNode" presStyleCnt="0"/>
      <dgm:spPr/>
    </dgm:pt>
    <dgm:pt modelId="{AE729B4C-C01A-480B-B136-20BD0EFA8D25}" type="pres">
      <dgm:prSet presAssocID="{9B17AFD8-E806-4CC3-AE7E-A84659F1E964}" presName="bgRect" presStyleLbl="bgShp" presStyleIdx="2" presStyleCnt="4" custLinFactNeighborX="1240" custLinFactNeighborY="-3274"/>
      <dgm:spPr/>
    </dgm:pt>
    <dgm:pt modelId="{D52E5B6A-08DF-4F92-9F35-54B4DAC61CC4}" type="pres">
      <dgm:prSet presAssocID="{9B17AFD8-E806-4CC3-AE7E-A84659F1E9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B475559B-2AEA-424D-8284-25F089655334}" type="pres">
      <dgm:prSet presAssocID="{9B17AFD8-E806-4CC3-AE7E-A84659F1E964}" presName="spaceRect" presStyleCnt="0"/>
      <dgm:spPr/>
    </dgm:pt>
    <dgm:pt modelId="{8F017363-F53A-4CD0-9959-A36A786151A4}" type="pres">
      <dgm:prSet presAssocID="{9B17AFD8-E806-4CC3-AE7E-A84659F1E964}" presName="parTx" presStyleLbl="revTx" presStyleIdx="2" presStyleCnt="4">
        <dgm:presLayoutVars>
          <dgm:chMax val="0"/>
          <dgm:chPref val="0"/>
        </dgm:presLayoutVars>
      </dgm:prSet>
      <dgm:spPr/>
    </dgm:pt>
    <dgm:pt modelId="{8CDC6B07-28B9-4F22-85C5-2EB136BEFA30}" type="pres">
      <dgm:prSet presAssocID="{3B0F0A98-4B64-43EC-835C-CFE88C76E0B5}" presName="sibTrans" presStyleCnt="0"/>
      <dgm:spPr/>
    </dgm:pt>
    <dgm:pt modelId="{A23C914B-6C0C-4FCC-A2B8-5646C2103EE6}" type="pres">
      <dgm:prSet presAssocID="{2514CEBA-4C6B-44F9-B1C8-E10976354B69}" presName="compNode" presStyleCnt="0"/>
      <dgm:spPr/>
    </dgm:pt>
    <dgm:pt modelId="{017EE5D2-288A-4F73-922B-859F1ABB757A}" type="pres">
      <dgm:prSet presAssocID="{2514CEBA-4C6B-44F9-B1C8-E10976354B69}" presName="bgRect" presStyleLbl="bgShp" presStyleIdx="3" presStyleCnt="4"/>
      <dgm:spPr/>
    </dgm:pt>
    <dgm:pt modelId="{32E80D07-9229-404B-8AA8-0121D863892A}" type="pres">
      <dgm:prSet presAssocID="{2514CEBA-4C6B-44F9-B1C8-E10976354B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B5D134DC-42C6-426E-B072-9A37979E183F}" type="pres">
      <dgm:prSet presAssocID="{2514CEBA-4C6B-44F9-B1C8-E10976354B69}" presName="spaceRect" presStyleCnt="0"/>
      <dgm:spPr/>
    </dgm:pt>
    <dgm:pt modelId="{7670DC7A-4A80-495B-B4F9-DB2E10C4D67B}" type="pres">
      <dgm:prSet presAssocID="{2514CEBA-4C6B-44F9-B1C8-E10976354B69}" presName="parTx" presStyleLbl="revTx" presStyleIdx="3" presStyleCnt="4">
        <dgm:presLayoutVars>
          <dgm:chMax val="0"/>
          <dgm:chPref val="0"/>
        </dgm:presLayoutVars>
      </dgm:prSet>
      <dgm:spPr/>
    </dgm:pt>
  </dgm:ptLst>
  <dgm:cxnLst>
    <dgm:cxn modelId="{19AE3E21-D7E4-4CF0-ACFE-1832DF9C9949}" srcId="{8A3C32AD-B6CA-444B-BFF0-D727EADCE226}" destId="{9B17AFD8-E806-4CC3-AE7E-A84659F1E964}" srcOrd="2" destOrd="0" parTransId="{43D51DE0-7EF4-4FC5-BDAE-1BA221E8F71B}" sibTransId="{3B0F0A98-4B64-43EC-835C-CFE88C76E0B5}"/>
    <dgm:cxn modelId="{C0FD5242-9965-4607-A47D-9C8631B38E2F}" type="presOf" srcId="{2514CEBA-4C6B-44F9-B1C8-E10976354B69}" destId="{7670DC7A-4A80-495B-B4F9-DB2E10C4D67B}" srcOrd="0" destOrd="0" presId="urn:microsoft.com/office/officeart/2018/2/layout/IconVerticalSolidList"/>
    <dgm:cxn modelId="{EEB5DD57-2A4D-470C-BA9C-3A2901E591C5}" type="presOf" srcId="{8A3C32AD-B6CA-444B-BFF0-D727EADCE226}" destId="{59711CC7-ADD6-41BC-8EA9-2A73FDA4E4D3}" srcOrd="0" destOrd="0" presId="urn:microsoft.com/office/officeart/2018/2/layout/IconVerticalSolidList"/>
    <dgm:cxn modelId="{AB45CB86-696D-4239-B2D6-55F46C44BC99}" srcId="{8A3C32AD-B6CA-444B-BFF0-D727EADCE226}" destId="{2C24C4DA-100C-49A4-98C8-43A121463938}" srcOrd="1" destOrd="0" parTransId="{63875925-B6F9-4D92-9ED4-DC1433A8310E}" sibTransId="{BB7E77C8-0333-4097-AB0D-70903988A8C9}"/>
    <dgm:cxn modelId="{E11C2287-B711-4B80-870F-52ADD30C092C}" srcId="{8A3C32AD-B6CA-444B-BFF0-D727EADCE226}" destId="{2514CEBA-4C6B-44F9-B1C8-E10976354B69}" srcOrd="3" destOrd="0" parTransId="{A433C5BF-B296-48AA-95B3-37541A50976D}" sibTransId="{DE9B41F0-7C4D-44EA-8A05-A11762BB83C6}"/>
    <dgm:cxn modelId="{3C7B21AC-8A52-4C22-A6BE-7F0D31EFCB6A}" type="presOf" srcId="{9B17AFD8-E806-4CC3-AE7E-A84659F1E964}" destId="{8F017363-F53A-4CD0-9959-A36A786151A4}" srcOrd="0" destOrd="0" presId="urn:microsoft.com/office/officeart/2018/2/layout/IconVerticalSolidList"/>
    <dgm:cxn modelId="{E8FB40D3-4343-4919-854E-42B8052E8954}" type="presOf" srcId="{2C24C4DA-100C-49A4-98C8-43A121463938}" destId="{78BB67C3-3760-446D-8E1D-91009F2037D9}" srcOrd="0" destOrd="0" presId="urn:microsoft.com/office/officeart/2018/2/layout/IconVerticalSolidList"/>
    <dgm:cxn modelId="{C42A55FA-3519-43E0-9692-206BA4D95159}" srcId="{8A3C32AD-B6CA-444B-BFF0-D727EADCE226}" destId="{8539B9C6-3104-4097-8D2C-8B4D87BCDAE3}" srcOrd="0" destOrd="0" parTransId="{DA71E7AA-D762-4A6C-8767-51CC02ACAFD8}" sibTransId="{273BDAAF-316F-4D43-8EA8-B95AF4E673AA}"/>
    <dgm:cxn modelId="{E63322FF-2EB0-4C09-AD2D-B7219DA763C5}" type="presOf" srcId="{8539B9C6-3104-4097-8D2C-8B4D87BCDAE3}" destId="{04779EE3-0722-4985-B6C6-53C7D3BAE6D1}" srcOrd="0" destOrd="0" presId="urn:microsoft.com/office/officeart/2018/2/layout/IconVerticalSolidList"/>
    <dgm:cxn modelId="{E70CA0E1-1F13-43F5-8B3B-21F70BD52BB3}" type="presParOf" srcId="{59711CC7-ADD6-41BC-8EA9-2A73FDA4E4D3}" destId="{9D88EC6B-07EB-4084-9566-0C05C50C30DC}" srcOrd="0" destOrd="0" presId="urn:microsoft.com/office/officeart/2018/2/layout/IconVerticalSolidList"/>
    <dgm:cxn modelId="{093855F3-539E-4767-95D9-E7B58AAA1025}" type="presParOf" srcId="{9D88EC6B-07EB-4084-9566-0C05C50C30DC}" destId="{50D7A273-CC0F-4D84-B995-8B5476F3D0C0}" srcOrd="0" destOrd="0" presId="urn:microsoft.com/office/officeart/2018/2/layout/IconVerticalSolidList"/>
    <dgm:cxn modelId="{F2523BBA-ECAB-4C75-9A0B-EDF7D8A05795}" type="presParOf" srcId="{9D88EC6B-07EB-4084-9566-0C05C50C30DC}" destId="{7BE3536D-7AD0-43DF-AFB9-D0A939BC22DF}" srcOrd="1" destOrd="0" presId="urn:microsoft.com/office/officeart/2018/2/layout/IconVerticalSolidList"/>
    <dgm:cxn modelId="{57E07459-4D70-4AA8-B053-9ADEF7781C94}" type="presParOf" srcId="{9D88EC6B-07EB-4084-9566-0C05C50C30DC}" destId="{AED2098D-161C-42CF-8501-7A48F187C2CA}" srcOrd="2" destOrd="0" presId="urn:microsoft.com/office/officeart/2018/2/layout/IconVerticalSolidList"/>
    <dgm:cxn modelId="{39DECFAE-38A2-4704-AB24-B1BBE36FF05F}" type="presParOf" srcId="{9D88EC6B-07EB-4084-9566-0C05C50C30DC}" destId="{04779EE3-0722-4985-B6C6-53C7D3BAE6D1}" srcOrd="3" destOrd="0" presId="urn:microsoft.com/office/officeart/2018/2/layout/IconVerticalSolidList"/>
    <dgm:cxn modelId="{2A00FE4D-2528-4611-A7F7-6EDD62F3531A}" type="presParOf" srcId="{59711CC7-ADD6-41BC-8EA9-2A73FDA4E4D3}" destId="{A0FB606C-E1F6-48B5-BC4C-06E2EF965436}" srcOrd="1" destOrd="0" presId="urn:microsoft.com/office/officeart/2018/2/layout/IconVerticalSolidList"/>
    <dgm:cxn modelId="{A8752EA2-B907-413E-BD73-64E54444303C}" type="presParOf" srcId="{59711CC7-ADD6-41BC-8EA9-2A73FDA4E4D3}" destId="{EFECDDFE-5F69-404D-AE60-0CB0BFF4EADB}" srcOrd="2" destOrd="0" presId="urn:microsoft.com/office/officeart/2018/2/layout/IconVerticalSolidList"/>
    <dgm:cxn modelId="{B799903D-56B3-4AEE-8D5C-523CC42E9EF7}" type="presParOf" srcId="{EFECDDFE-5F69-404D-AE60-0CB0BFF4EADB}" destId="{F7C641D4-E88D-4515-A96F-C22F3AAAF83B}" srcOrd="0" destOrd="0" presId="urn:microsoft.com/office/officeart/2018/2/layout/IconVerticalSolidList"/>
    <dgm:cxn modelId="{7B052E86-980D-4383-9865-4279DAB156A3}" type="presParOf" srcId="{EFECDDFE-5F69-404D-AE60-0CB0BFF4EADB}" destId="{5CA7A9E5-842A-4BFC-99B3-72D74D7996FE}" srcOrd="1" destOrd="0" presId="urn:microsoft.com/office/officeart/2018/2/layout/IconVerticalSolidList"/>
    <dgm:cxn modelId="{4F696B79-397D-4CBA-A557-F46481E90417}" type="presParOf" srcId="{EFECDDFE-5F69-404D-AE60-0CB0BFF4EADB}" destId="{11562D4B-8A33-49AE-9992-D7BF3F7B7E5D}" srcOrd="2" destOrd="0" presId="urn:microsoft.com/office/officeart/2018/2/layout/IconVerticalSolidList"/>
    <dgm:cxn modelId="{F6BE97E0-76D2-4B6D-B0C1-1330FBE7F96D}" type="presParOf" srcId="{EFECDDFE-5F69-404D-AE60-0CB0BFF4EADB}" destId="{78BB67C3-3760-446D-8E1D-91009F2037D9}" srcOrd="3" destOrd="0" presId="urn:microsoft.com/office/officeart/2018/2/layout/IconVerticalSolidList"/>
    <dgm:cxn modelId="{6897AA53-EF86-4450-84E1-8F16271CECD7}" type="presParOf" srcId="{59711CC7-ADD6-41BC-8EA9-2A73FDA4E4D3}" destId="{F2255E5B-F143-40A3-9BBC-CDB757E0CADC}" srcOrd="3" destOrd="0" presId="urn:microsoft.com/office/officeart/2018/2/layout/IconVerticalSolidList"/>
    <dgm:cxn modelId="{5771B8DD-7025-405F-8501-4ADB940A540C}" type="presParOf" srcId="{59711CC7-ADD6-41BC-8EA9-2A73FDA4E4D3}" destId="{83CFEA50-BA57-420B-976B-4DC6C7A75E67}" srcOrd="4" destOrd="0" presId="urn:microsoft.com/office/officeart/2018/2/layout/IconVerticalSolidList"/>
    <dgm:cxn modelId="{8516F5AF-1DCE-401A-BB09-C16BCF806CC8}" type="presParOf" srcId="{83CFEA50-BA57-420B-976B-4DC6C7A75E67}" destId="{AE729B4C-C01A-480B-B136-20BD0EFA8D25}" srcOrd="0" destOrd="0" presId="urn:microsoft.com/office/officeart/2018/2/layout/IconVerticalSolidList"/>
    <dgm:cxn modelId="{4796952B-4547-4545-9368-6CD629C14748}" type="presParOf" srcId="{83CFEA50-BA57-420B-976B-4DC6C7A75E67}" destId="{D52E5B6A-08DF-4F92-9F35-54B4DAC61CC4}" srcOrd="1" destOrd="0" presId="urn:microsoft.com/office/officeart/2018/2/layout/IconVerticalSolidList"/>
    <dgm:cxn modelId="{7BB0F069-6C15-450F-B809-D6ADB033422A}" type="presParOf" srcId="{83CFEA50-BA57-420B-976B-4DC6C7A75E67}" destId="{B475559B-2AEA-424D-8284-25F089655334}" srcOrd="2" destOrd="0" presId="urn:microsoft.com/office/officeart/2018/2/layout/IconVerticalSolidList"/>
    <dgm:cxn modelId="{8147B051-84F6-46BF-A51F-8E85C63F832B}" type="presParOf" srcId="{83CFEA50-BA57-420B-976B-4DC6C7A75E67}" destId="{8F017363-F53A-4CD0-9959-A36A786151A4}" srcOrd="3" destOrd="0" presId="urn:microsoft.com/office/officeart/2018/2/layout/IconVerticalSolidList"/>
    <dgm:cxn modelId="{A0F67632-EC8E-4AD2-A871-8B8F9E6D3AD4}" type="presParOf" srcId="{59711CC7-ADD6-41BC-8EA9-2A73FDA4E4D3}" destId="{8CDC6B07-28B9-4F22-85C5-2EB136BEFA30}" srcOrd="5" destOrd="0" presId="urn:microsoft.com/office/officeart/2018/2/layout/IconVerticalSolidList"/>
    <dgm:cxn modelId="{F2ED4662-F0C1-4DE2-847B-8E0892EF6728}" type="presParOf" srcId="{59711CC7-ADD6-41BC-8EA9-2A73FDA4E4D3}" destId="{A23C914B-6C0C-4FCC-A2B8-5646C2103EE6}" srcOrd="6" destOrd="0" presId="urn:microsoft.com/office/officeart/2018/2/layout/IconVerticalSolidList"/>
    <dgm:cxn modelId="{150A2473-3FB1-4E4B-968B-A2646223E8AE}" type="presParOf" srcId="{A23C914B-6C0C-4FCC-A2B8-5646C2103EE6}" destId="{017EE5D2-288A-4F73-922B-859F1ABB757A}" srcOrd="0" destOrd="0" presId="urn:microsoft.com/office/officeart/2018/2/layout/IconVerticalSolidList"/>
    <dgm:cxn modelId="{05074CFF-1C10-4475-9314-97AD583050EF}" type="presParOf" srcId="{A23C914B-6C0C-4FCC-A2B8-5646C2103EE6}" destId="{32E80D07-9229-404B-8AA8-0121D863892A}" srcOrd="1" destOrd="0" presId="urn:microsoft.com/office/officeart/2018/2/layout/IconVerticalSolidList"/>
    <dgm:cxn modelId="{C0895015-169D-4E5C-8854-0C19FB86953F}" type="presParOf" srcId="{A23C914B-6C0C-4FCC-A2B8-5646C2103EE6}" destId="{B5D134DC-42C6-426E-B072-9A37979E183F}" srcOrd="2" destOrd="0" presId="urn:microsoft.com/office/officeart/2018/2/layout/IconVerticalSolidList"/>
    <dgm:cxn modelId="{32DD605D-FE62-4890-9B90-B94B36E3C69A}" type="presParOf" srcId="{A23C914B-6C0C-4FCC-A2B8-5646C2103EE6}" destId="{7670DC7A-4A80-495B-B4F9-DB2E10C4D67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C32AD-B6CA-444B-BFF0-D727EADCE22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539B9C6-3104-4097-8D2C-8B4D87BCDAE3}">
      <dgm:prSet/>
      <dgm:spPr/>
      <dgm:t>
        <a:bodyPr/>
        <a:lstStyle/>
        <a:p>
          <a:pPr>
            <a:lnSpc>
              <a:spcPct val="100000"/>
            </a:lnSpc>
          </a:pPr>
          <a:r>
            <a:rPr lang="nl-NL"/>
            <a:t>Container Orchestration</a:t>
          </a:r>
          <a:endParaRPr lang="en-US"/>
        </a:p>
      </dgm:t>
    </dgm:pt>
    <dgm:pt modelId="{DA71E7AA-D762-4A6C-8767-51CC02ACAFD8}" type="parTrans" cxnId="{C42A55FA-3519-43E0-9692-206BA4D95159}">
      <dgm:prSet/>
      <dgm:spPr/>
      <dgm:t>
        <a:bodyPr/>
        <a:lstStyle/>
        <a:p>
          <a:endParaRPr lang="en-US"/>
        </a:p>
      </dgm:t>
    </dgm:pt>
    <dgm:pt modelId="{273BDAAF-316F-4D43-8EA8-B95AF4E673AA}" type="sibTrans" cxnId="{C42A55FA-3519-43E0-9692-206BA4D95159}">
      <dgm:prSet/>
      <dgm:spPr/>
      <dgm:t>
        <a:bodyPr/>
        <a:lstStyle/>
        <a:p>
          <a:endParaRPr lang="en-US"/>
        </a:p>
      </dgm:t>
    </dgm:pt>
    <dgm:pt modelId="{2C24C4DA-100C-49A4-98C8-43A121463938}">
      <dgm:prSet/>
      <dgm:spPr/>
      <dgm:t>
        <a:bodyPr/>
        <a:lstStyle/>
        <a:p>
          <a:pPr>
            <a:lnSpc>
              <a:spcPct val="100000"/>
            </a:lnSpc>
          </a:pPr>
          <a:r>
            <a:rPr lang="nl-NL"/>
            <a:t>High Availablity / geen downtime</a:t>
          </a:r>
          <a:endParaRPr lang="en-US"/>
        </a:p>
      </dgm:t>
    </dgm:pt>
    <dgm:pt modelId="{63875925-B6F9-4D92-9ED4-DC1433A8310E}" type="parTrans" cxnId="{AB45CB86-696D-4239-B2D6-55F46C44BC99}">
      <dgm:prSet/>
      <dgm:spPr/>
      <dgm:t>
        <a:bodyPr/>
        <a:lstStyle/>
        <a:p>
          <a:endParaRPr lang="en-US"/>
        </a:p>
      </dgm:t>
    </dgm:pt>
    <dgm:pt modelId="{BB7E77C8-0333-4097-AB0D-70903988A8C9}" type="sibTrans" cxnId="{AB45CB86-696D-4239-B2D6-55F46C44BC99}">
      <dgm:prSet/>
      <dgm:spPr/>
      <dgm:t>
        <a:bodyPr/>
        <a:lstStyle/>
        <a:p>
          <a:endParaRPr lang="en-US"/>
        </a:p>
      </dgm:t>
    </dgm:pt>
    <dgm:pt modelId="{9B17AFD8-E806-4CC3-AE7E-A84659F1E964}">
      <dgm:prSet/>
      <dgm:spPr/>
      <dgm:t>
        <a:bodyPr/>
        <a:lstStyle/>
        <a:p>
          <a:pPr>
            <a:lnSpc>
              <a:spcPct val="100000"/>
            </a:lnSpc>
          </a:pPr>
          <a:r>
            <a:rPr lang="nl-NL"/>
            <a:t>Scalability / high performance</a:t>
          </a:r>
          <a:endParaRPr lang="en-US"/>
        </a:p>
      </dgm:t>
    </dgm:pt>
    <dgm:pt modelId="{43D51DE0-7EF4-4FC5-BDAE-1BA221E8F71B}" type="parTrans" cxnId="{19AE3E21-D7E4-4CF0-ACFE-1832DF9C9949}">
      <dgm:prSet/>
      <dgm:spPr/>
      <dgm:t>
        <a:bodyPr/>
        <a:lstStyle/>
        <a:p>
          <a:endParaRPr lang="en-US"/>
        </a:p>
      </dgm:t>
    </dgm:pt>
    <dgm:pt modelId="{3B0F0A98-4B64-43EC-835C-CFE88C76E0B5}" type="sibTrans" cxnId="{19AE3E21-D7E4-4CF0-ACFE-1832DF9C9949}">
      <dgm:prSet/>
      <dgm:spPr/>
      <dgm:t>
        <a:bodyPr/>
        <a:lstStyle/>
        <a:p>
          <a:endParaRPr lang="en-US"/>
        </a:p>
      </dgm:t>
    </dgm:pt>
    <dgm:pt modelId="{2514CEBA-4C6B-44F9-B1C8-E10976354B69}">
      <dgm:prSet/>
      <dgm:spPr/>
      <dgm:t>
        <a:bodyPr/>
        <a:lstStyle/>
        <a:p>
          <a:pPr>
            <a:lnSpc>
              <a:spcPct val="100000"/>
            </a:lnSpc>
          </a:pPr>
          <a:r>
            <a:rPr lang="en-US" dirty="0"/>
            <a:t>Disaster recovery</a:t>
          </a:r>
        </a:p>
      </dgm:t>
    </dgm:pt>
    <dgm:pt modelId="{A433C5BF-B296-48AA-95B3-37541A50976D}" type="parTrans" cxnId="{E11C2287-B711-4B80-870F-52ADD30C092C}">
      <dgm:prSet/>
      <dgm:spPr/>
      <dgm:t>
        <a:bodyPr/>
        <a:lstStyle/>
        <a:p>
          <a:endParaRPr lang="nl-NL"/>
        </a:p>
      </dgm:t>
    </dgm:pt>
    <dgm:pt modelId="{DE9B41F0-7C4D-44EA-8A05-A11762BB83C6}" type="sibTrans" cxnId="{E11C2287-B711-4B80-870F-52ADD30C092C}">
      <dgm:prSet/>
      <dgm:spPr/>
      <dgm:t>
        <a:bodyPr/>
        <a:lstStyle/>
        <a:p>
          <a:endParaRPr lang="nl-NL"/>
        </a:p>
      </dgm:t>
    </dgm:pt>
    <dgm:pt modelId="{59711CC7-ADD6-41BC-8EA9-2A73FDA4E4D3}" type="pres">
      <dgm:prSet presAssocID="{8A3C32AD-B6CA-444B-BFF0-D727EADCE226}" presName="root" presStyleCnt="0">
        <dgm:presLayoutVars>
          <dgm:dir/>
          <dgm:resizeHandles val="exact"/>
        </dgm:presLayoutVars>
      </dgm:prSet>
      <dgm:spPr/>
    </dgm:pt>
    <dgm:pt modelId="{9D88EC6B-07EB-4084-9566-0C05C50C30DC}" type="pres">
      <dgm:prSet presAssocID="{8539B9C6-3104-4097-8D2C-8B4D87BCDAE3}" presName="compNode" presStyleCnt="0"/>
      <dgm:spPr/>
    </dgm:pt>
    <dgm:pt modelId="{50D7A273-CC0F-4D84-B995-8B5476F3D0C0}" type="pres">
      <dgm:prSet presAssocID="{8539B9C6-3104-4097-8D2C-8B4D87BCDAE3}" presName="bgRect" presStyleLbl="bgShp" presStyleIdx="0" presStyleCnt="4"/>
      <dgm:spPr/>
    </dgm:pt>
    <dgm:pt modelId="{7BE3536D-7AD0-43DF-AFB9-D0A939BC22DF}" type="pres">
      <dgm:prSet presAssocID="{8539B9C6-3104-4097-8D2C-8B4D87BCDAE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ED2098D-161C-42CF-8501-7A48F187C2CA}" type="pres">
      <dgm:prSet presAssocID="{8539B9C6-3104-4097-8D2C-8B4D87BCDAE3}" presName="spaceRect" presStyleCnt="0"/>
      <dgm:spPr/>
    </dgm:pt>
    <dgm:pt modelId="{04779EE3-0722-4985-B6C6-53C7D3BAE6D1}" type="pres">
      <dgm:prSet presAssocID="{8539B9C6-3104-4097-8D2C-8B4D87BCDAE3}" presName="parTx" presStyleLbl="revTx" presStyleIdx="0" presStyleCnt="4">
        <dgm:presLayoutVars>
          <dgm:chMax val="0"/>
          <dgm:chPref val="0"/>
        </dgm:presLayoutVars>
      </dgm:prSet>
      <dgm:spPr/>
    </dgm:pt>
    <dgm:pt modelId="{A0FB606C-E1F6-48B5-BC4C-06E2EF965436}" type="pres">
      <dgm:prSet presAssocID="{273BDAAF-316F-4D43-8EA8-B95AF4E673AA}" presName="sibTrans" presStyleCnt="0"/>
      <dgm:spPr/>
    </dgm:pt>
    <dgm:pt modelId="{EFECDDFE-5F69-404D-AE60-0CB0BFF4EADB}" type="pres">
      <dgm:prSet presAssocID="{2C24C4DA-100C-49A4-98C8-43A121463938}" presName="compNode" presStyleCnt="0"/>
      <dgm:spPr/>
    </dgm:pt>
    <dgm:pt modelId="{F7C641D4-E88D-4515-A96F-C22F3AAAF83B}" type="pres">
      <dgm:prSet presAssocID="{2C24C4DA-100C-49A4-98C8-43A121463938}" presName="bgRect" presStyleLbl="bgShp" presStyleIdx="1" presStyleCnt="4"/>
      <dgm:spPr/>
    </dgm:pt>
    <dgm:pt modelId="{5CA7A9E5-842A-4BFC-99B3-72D74D7996FE}" type="pres">
      <dgm:prSet presAssocID="{2C24C4DA-100C-49A4-98C8-43A1214639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rmometer"/>
        </a:ext>
      </dgm:extLst>
    </dgm:pt>
    <dgm:pt modelId="{11562D4B-8A33-49AE-9992-D7BF3F7B7E5D}" type="pres">
      <dgm:prSet presAssocID="{2C24C4DA-100C-49A4-98C8-43A121463938}" presName="spaceRect" presStyleCnt="0"/>
      <dgm:spPr/>
    </dgm:pt>
    <dgm:pt modelId="{78BB67C3-3760-446D-8E1D-91009F2037D9}" type="pres">
      <dgm:prSet presAssocID="{2C24C4DA-100C-49A4-98C8-43A121463938}" presName="parTx" presStyleLbl="revTx" presStyleIdx="1" presStyleCnt="4">
        <dgm:presLayoutVars>
          <dgm:chMax val="0"/>
          <dgm:chPref val="0"/>
        </dgm:presLayoutVars>
      </dgm:prSet>
      <dgm:spPr/>
    </dgm:pt>
    <dgm:pt modelId="{F2255E5B-F143-40A3-9BBC-CDB757E0CADC}" type="pres">
      <dgm:prSet presAssocID="{BB7E77C8-0333-4097-AB0D-70903988A8C9}" presName="sibTrans" presStyleCnt="0"/>
      <dgm:spPr/>
    </dgm:pt>
    <dgm:pt modelId="{83CFEA50-BA57-420B-976B-4DC6C7A75E67}" type="pres">
      <dgm:prSet presAssocID="{9B17AFD8-E806-4CC3-AE7E-A84659F1E964}" presName="compNode" presStyleCnt="0"/>
      <dgm:spPr/>
    </dgm:pt>
    <dgm:pt modelId="{AE729B4C-C01A-480B-B136-20BD0EFA8D25}" type="pres">
      <dgm:prSet presAssocID="{9B17AFD8-E806-4CC3-AE7E-A84659F1E964}" presName="bgRect" presStyleLbl="bgShp" presStyleIdx="2" presStyleCnt="4" custLinFactNeighborX="1240" custLinFactNeighborY="-3274"/>
      <dgm:spPr/>
    </dgm:pt>
    <dgm:pt modelId="{D52E5B6A-08DF-4F92-9F35-54B4DAC61CC4}" type="pres">
      <dgm:prSet presAssocID="{9B17AFD8-E806-4CC3-AE7E-A84659F1E9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B475559B-2AEA-424D-8284-25F089655334}" type="pres">
      <dgm:prSet presAssocID="{9B17AFD8-E806-4CC3-AE7E-A84659F1E964}" presName="spaceRect" presStyleCnt="0"/>
      <dgm:spPr/>
    </dgm:pt>
    <dgm:pt modelId="{8F017363-F53A-4CD0-9959-A36A786151A4}" type="pres">
      <dgm:prSet presAssocID="{9B17AFD8-E806-4CC3-AE7E-A84659F1E964}" presName="parTx" presStyleLbl="revTx" presStyleIdx="2" presStyleCnt="4">
        <dgm:presLayoutVars>
          <dgm:chMax val="0"/>
          <dgm:chPref val="0"/>
        </dgm:presLayoutVars>
      </dgm:prSet>
      <dgm:spPr/>
    </dgm:pt>
    <dgm:pt modelId="{8CDC6B07-28B9-4F22-85C5-2EB136BEFA30}" type="pres">
      <dgm:prSet presAssocID="{3B0F0A98-4B64-43EC-835C-CFE88C76E0B5}" presName="sibTrans" presStyleCnt="0"/>
      <dgm:spPr/>
    </dgm:pt>
    <dgm:pt modelId="{A23C914B-6C0C-4FCC-A2B8-5646C2103EE6}" type="pres">
      <dgm:prSet presAssocID="{2514CEBA-4C6B-44F9-B1C8-E10976354B69}" presName="compNode" presStyleCnt="0"/>
      <dgm:spPr/>
    </dgm:pt>
    <dgm:pt modelId="{017EE5D2-288A-4F73-922B-859F1ABB757A}" type="pres">
      <dgm:prSet presAssocID="{2514CEBA-4C6B-44F9-B1C8-E10976354B69}" presName="bgRect" presStyleLbl="bgShp" presStyleIdx="3" presStyleCnt="4"/>
      <dgm:spPr/>
    </dgm:pt>
    <dgm:pt modelId="{32E80D07-9229-404B-8AA8-0121D863892A}" type="pres">
      <dgm:prSet presAssocID="{2514CEBA-4C6B-44F9-B1C8-E10976354B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B5D134DC-42C6-426E-B072-9A37979E183F}" type="pres">
      <dgm:prSet presAssocID="{2514CEBA-4C6B-44F9-B1C8-E10976354B69}" presName="spaceRect" presStyleCnt="0"/>
      <dgm:spPr/>
    </dgm:pt>
    <dgm:pt modelId="{7670DC7A-4A80-495B-B4F9-DB2E10C4D67B}" type="pres">
      <dgm:prSet presAssocID="{2514CEBA-4C6B-44F9-B1C8-E10976354B69}" presName="parTx" presStyleLbl="revTx" presStyleIdx="3" presStyleCnt="4">
        <dgm:presLayoutVars>
          <dgm:chMax val="0"/>
          <dgm:chPref val="0"/>
        </dgm:presLayoutVars>
      </dgm:prSet>
      <dgm:spPr/>
    </dgm:pt>
  </dgm:ptLst>
  <dgm:cxnLst>
    <dgm:cxn modelId="{19AE3E21-D7E4-4CF0-ACFE-1832DF9C9949}" srcId="{8A3C32AD-B6CA-444B-BFF0-D727EADCE226}" destId="{9B17AFD8-E806-4CC3-AE7E-A84659F1E964}" srcOrd="2" destOrd="0" parTransId="{43D51DE0-7EF4-4FC5-BDAE-1BA221E8F71B}" sibTransId="{3B0F0A98-4B64-43EC-835C-CFE88C76E0B5}"/>
    <dgm:cxn modelId="{C0FD5242-9965-4607-A47D-9C8631B38E2F}" type="presOf" srcId="{2514CEBA-4C6B-44F9-B1C8-E10976354B69}" destId="{7670DC7A-4A80-495B-B4F9-DB2E10C4D67B}" srcOrd="0" destOrd="0" presId="urn:microsoft.com/office/officeart/2018/2/layout/IconVerticalSolidList"/>
    <dgm:cxn modelId="{EEB5DD57-2A4D-470C-BA9C-3A2901E591C5}" type="presOf" srcId="{8A3C32AD-B6CA-444B-BFF0-D727EADCE226}" destId="{59711CC7-ADD6-41BC-8EA9-2A73FDA4E4D3}" srcOrd="0" destOrd="0" presId="urn:microsoft.com/office/officeart/2018/2/layout/IconVerticalSolidList"/>
    <dgm:cxn modelId="{AB45CB86-696D-4239-B2D6-55F46C44BC99}" srcId="{8A3C32AD-B6CA-444B-BFF0-D727EADCE226}" destId="{2C24C4DA-100C-49A4-98C8-43A121463938}" srcOrd="1" destOrd="0" parTransId="{63875925-B6F9-4D92-9ED4-DC1433A8310E}" sibTransId="{BB7E77C8-0333-4097-AB0D-70903988A8C9}"/>
    <dgm:cxn modelId="{E11C2287-B711-4B80-870F-52ADD30C092C}" srcId="{8A3C32AD-B6CA-444B-BFF0-D727EADCE226}" destId="{2514CEBA-4C6B-44F9-B1C8-E10976354B69}" srcOrd="3" destOrd="0" parTransId="{A433C5BF-B296-48AA-95B3-37541A50976D}" sibTransId="{DE9B41F0-7C4D-44EA-8A05-A11762BB83C6}"/>
    <dgm:cxn modelId="{3C7B21AC-8A52-4C22-A6BE-7F0D31EFCB6A}" type="presOf" srcId="{9B17AFD8-E806-4CC3-AE7E-A84659F1E964}" destId="{8F017363-F53A-4CD0-9959-A36A786151A4}" srcOrd="0" destOrd="0" presId="urn:microsoft.com/office/officeart/2018/2/layout/IconVerticalSolidList"/>
    <dgm:cxn modelId="{E8FB40D3-4343-4919-854E-42B8052E8954}" type="presOf" srcId="{2C24C4DA-100C-49A4-98C8-43A121463938}" destId="{78BB67C3-3760-446D-8E1D-91009F2037D9}" srcOrd="0" destOrd="0" presId="urn:microsoft.com/office/officeart/2018/2/layout/IconVerticalSolidList"/>
    <dgm:cxn modelId="{C42A55FA-3519-43E0-9692-206BA4D95159}" srcId="{8A3C32AD-B6CA-444B-BFF0-D727EADCE226}" destId="{8539B9C6-3104-4097-8D2C-8B4D87BCDAE3}" srcOrd="0" destOrd="0" parTransId="{DA71E7AA-D762-4A6C-8767-51CC02ACAFD8}" sibTransId="{273BDAAF-316F-4D43-8EA8-B95AF4E673AA}"/>
    <dgm:cxn modelId="{E63322FF-2EB0-4C09-AD2D-B7219DA763C5}" type="presOf" srcId="{8539B9C6-3104-4097-8D2C-8B4D87BCDAE3}" destId="{04779EE3-0722-4985-B6C6-53C7D3BAE6D1}" srcOrd="0" destOrd="0" presId="urn:microsoft.com/office/officeart/2018/2/layout/IconVerticalSolidList"/>
    <dgm:cxn modelId="{E70CA0E1-1F13-43F5-8B3B-21F70BD52BB3}" type="presParOf" srcId="{59711CC7-ADD6-41BC-8EA9-2A73FDA4E4D3}" destId="{9D88EC6B-07EB-4084-9566-0C05C50C30DC}" srcOrd="0" destOrd="0" presId="urn:microsoft.com/office/officeart/2018/2/layout/IconVerticalSolidList"/>
    <dgm:cxn modelId="{093855F3-539E-4767-95D9-E7B58AAA1025}" type="presParOf" srcId="{9D88EC6B-07EB-4084-9566-0C05C50C30DC}" destId="{50D7A273-CC0F-4D84-B995-8B5476F3D0C0}" srcOrd="0" destOrd="0" presId="urn:microsoft.com/office/officeart/2018/2/layout/IconVerticalSolidList"/>
    <dgm:cxn modelId="{F2523BBA-ECAB-4C75-9A0B-EDF7D8A05795}" type="presParOf" srcId="{9D88EC6B-07EB-4084-9566-0C05C50C30DC}" destId="{7BE3536D-7AD0-43DF-AFB9-D0A939BC22DF}" srcOrd="1" destOrd="0" presId="urn:microsoft.com/office/officeart/2018/2/layout/IconVerticalSolidList"/>
    <dgm:cxn modelId="{57E07459-4D70-4AA8-B053-9ADEF7781C94}" type="presParOf" srcId="{9D88EC6B-07EB-4084-9566-0C05C50C30DC}" destId="{AED2098D-161C-42CF-8501-7A48F187C2CA}" srcOrd="2" destOrd="0" presId="urn:microsoft.com/office/officeart/2018/2/layout/IconVerticalSolidList"/>
    <dgm:cxn modelId="{39DECFAE-38A2-4704-AB24-B1BBE36FF05F}" type="presParOf" srcId="{9D88EC6B-07EB-4084-9566-0C05C50C30DC}" destId="{04779EE3-0722-4985-B6C6-53C7D3BAE6D1}" srcOrd="3" destOrd="0" presId="urn:microsoft.com/office/officeart/2018/2/layout/IconVerticalSolidList"/>
    <dgm:cxn modelId="{2A00FE4D-2528-4611-A7F7-6EDD62F3531A}" type="presParOf" srcId="{59711CC7-ADD6-41BC-8EA9-2A73FDA4E4D3}" destId="{A0FB606C-E1F6-48B5-BC4C-06E2EF965436}" srcOrd="1" destOrd="0" presId="urn:microsoft.com/office/officeart/2018/2/layout/IconVerticalSolidList"/>
    <dgm:cxn modelId="{A8752EA2-B907-413E-BD73-64E54444303C}" type="presParOf" srcId="{59711CC7-ADD6-41BC-8EA9-2A73FDA4E4D3}" destId="{EFECDDFE-5F69-404D-AE60-0CB0BFF4EADB}" srcOrd="2" destOrd="0" presId="urn:microsoft.com/office/officeart/2018/2/layout/IconVerticalSolidList"/>
    <dgm:cxn modelId="{B799903D-56B3-4AEE-8D5C-523CC42E9EF7}" type="presParOf" srcId="{EFECDDFE-5F69-404D-AE60-0CB0BFF4EADB}" destId="{F7C641D4-E88D-4515-A96F-C22F3AAAF83B}" srcOrd="0" destOrd="0" presId="urn:microsoft.com/office/officeart/2018/2/layout/IconVerticalSolidList"/>
    <dgm:cxn modelId="{7B052E86-980D-4383-9865-4279DAB156A3}" type="presParOf" srcId="{EFECDDFE-5F69-404D-AE60-0CB0BFF4EADB}" destId="{5CA7A9E5-842A-4BFC-99B3-72D74D7996FE}" srcOrd="1" destOrd="0" presId="urn:microsoft.com/office/officeart/2018/2/layout/IconVerticalSolidList"/>
    <dgm:cxn modelId="{4F696B79-397D-4CBA-A557-F46481E90417}" type="presParOf" srcId="{EFECDDFE-5F69-404D-AE60-0CB0BFF4EADB}" destId="{11562D4B-8A33-49AE-9992-D7BF3F7B7E5D}" srcOrd="2" destOrd="0" presId="urn:microsoft.com/office/officeart/2018/2/layout/IconVerticalSolidList"/>
    <dgm:cxn modelId="{F6BE97E0-76D2-4B6D-B0C1-1330FBE7F96D}" type="presParOf" srcId="{EFECDDFE-5F69-404D-AE60-0CB0BFF4EADB}" destId="{78BB67C3-3760-446D-8E1D-91009F2037D9}" srcOrd="3" destOrd="0" presId="urn:microsoft.com/office/officeart/2018/2/layout/IconVerticalSolidList"/>
    <dgm:cxn modelId="{6897AA53-EF86-4450-84E1-8F16271CECD7}" type="presParOf" srcId="{59711CC7-ADD6-41BC-8EA9-2A73FDA4E4D3}" destId="{F2255E5B-F143-40A3-9BBC-CDB757E0CADC}" srcOrd="3" destOrd="0" presId="urn:microsoft.com/office/officeart/2018/2/layout/IconVerticalSolidList"/>
    <dgm:cxn modelId="{5771B8DD-7025-405F-8501-4ADB940A540C}" type="presParOf" srcId="{59711CC7-ADD6-41BC-8EA9-2A73FDA4E4D3}" destId="{83CFEA50-BA57-420B-976B-4DC6C7A75E67}" srcOrd="4" destOrd="0" presId="urn:microsoft.com/office/officeart/2018/2/layout/IconVerticalSolidList"/>
    <dgm:cxn modelId="{8516F5AF-1DCE-401A-BB09-C16BCF806CC8}" type="presParOf" srcId="{83CFEA50-BA57-420B-976B-4DC6C7A75E67}" destId="{AE729B4C-C01A-480B-B136-20BD0EFA8D25}" srcOrd="0" destOrd="0" presId="urn:microsoft.com/office/officeart/2018/2/layout/IconVerticalSolidList"/>
    <dgm:cxn modelId="{4796952B-4547-4545-9368-6CD629C14748}" type="presParOf" srcId="{83CFEA50-BA57-420B-976B-4DC6C7A75E67}" destId="{D52E5B6A-08DF-4F92-9F35-54B4DAC61CC4}" srcOrd="1" destOrd="0" presId="urn:microsoft.com/office/officeart/2018/2/layout/IconVerticalSolidList"/>
    <dgm:cxn modelId="{7BB0F069-6C15-450F-B809-D6ADB033422A}" type="presParOf" srcId="{83CFEA50-BA57-420B-976B-4DC6C7A75E67}" destId="{B475559B-2AEA-424D-8284-25F089655334}" srcOrd="2" destOrd="0" presId="urn:microsoft.com/office/officeart/2018/2/layout/IconVerticalSolidList"/>
    <dgm:cxn modelId="{8147B051-84F6-46BF-A51F-8E85C63F832B}" type="presParOf" srcId="{83CFEA50-BA57-420B-976B-4DC6C7A75E67}" destId="{8F017363-F53A-4CD0-9959-A36A786151A4}" srcOrd="3" destOrd="0" presId="urn:microsoft.com/office/officeart/2018/2/layout/IconVerticalSolidList"/>
    <dgm:cxn modelId="{A0F67632-EC8E-4AD2-A871-8B8F9E6D3AD4}" type="presParOf" srcId="{59711CC7-ADD6-41BC-8EA9-2A73FDA4E4D3}" destId="{8CDC6B07-28B9-4F22-85C5-2EB136BEFA30}" srcOrd="5" destOrd="0" presId="urn:microsoft.com/office/officeart/2018/2/layout/IconVerticalSolidList"/>
    <dgm:cxn modelId="{F2ED4662-F0C1-4DE2-847B-8E0892EF6728}" type="presParOf" srcId="{59711CC7-ADD6-41BC-8EA9-2A73FDA4E4D3}" destId="{A23C914B-6C0C-4FCC-A2B8-5646C2103EE6}" srcOrd="6" destOrd="0" presId="urn:microsoft.com/office/officeart/2018/2/layout/IconVerticalSolidList"/>
    <dgm:cxn modelId="{150A2473-3FB1-4E4B-968B-A2646223E8AE}" type="presParOf" srcId="{A23C914B-6C0C-4FCC-A2B8-5646C2103EE6}" destId="{017EE5D2-288A-4F73-922B-859F1ABB757A}" srcOrd="0" destOrd="0" presId="urn:microsoft.com/office/officeart/2018/2/layout/IconVerticalSolidList"/>
    <dgm:cxn modelId="{05074CFF-1C10-4475-9314-97AD583050EF}" type="presParOf" srcId="{A23C914B-6C0C-4FCC-A2B8-5646C2103EE6}" destId="{32E80D07-9229-404B-8AA8-0121D863892A}" srcOrd="1" destOrd="0" presId="urn:microsoft.com/office/officeart/2018/2/layout/IconVerticalSolidList"/>
    <dgm:cxn modelId="{C0895015-169D-4E5C-8854-0C19FB86953F}" type="presParOf" srcId="{A23C914B-6C0C-4FCC-A2B8-5646C2103EE6}" destId="{B5D134DC-42C6-426E-B072-9A37979E183F}" srcOrd="2" destOrd="0" presId="urn:microsoft.com/office/officeart/2018/2/layout/IconVerticalSolidList"/>
    <dgm:cxn modelId="{32DD605D-FE62-4890-9B90-B94B36E3C69A}" type="presParOf" srcId="{A23C914B-6C0C-4FCC-A2B8-5646C2103EE6}" destId="{7670DC7A-4A80-495B-B4F9-DB2E10C4D6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F57192-7F7C-4369-9148-5B4CBF9076D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5CF5846B-CD3E-409F-BC3A-BAB855DDBBF7}">
      <dgm:prSet/>
      <dgm:spPr/>
      <dgm:t>
        <a:bodyPr/>
        <a:lstStyle/>
        <a:p>
          <a:r>
            <a:rPr lang="nl-NL"/>
            <a:t>Pod</a:t>
          </a:r>
          <a:endParaRPr lang="en-US"/>
        </a:p>
      </dgm:t>
    </dgm:pt>
    <dgm:pt modelId="{F419B634-F380-4DA0-868C-36062BEFCAB2}" type="parTrans" cxnId="{78E4ADEC-B377-4C40-8240-A10F59210482}">
      <dgm:prSet/>
      <dgm:spPr/>
      <dgm:t>
        <a:bodyPr/>
        <a:lstStyle/>
        <a:p>
          <a:endParaRPr lang="en-US"/>
        </a:p>
      </dgm:t>
    </dgm:pt>
    <dgm:pt modelId="{3A461CD1-4AAA-4547-8500-46EA72B43AE9}" type="sibTrans" cxnId="{78E4ADEC-B377-4C40-8240-A10F59210482}">
      <dgm:prSet/>
      <dgm:spPr/>
      <dgm:t>
        <a:bodyPr/>
        <a:lstStyle/>
        <a:p>
          <a:endParaRPr lang="en-US"/>
        </a:p>
      </dgm:t>
    </dgm:pt>
    <dgm:pt modelId="{889A9026-00D1-46C6-85E4-154DEDEBB0AD}">
      <dgm:prSet/>
      <dgm:spPr/>
      <dgm:t>
        <a:bodyPr/>
        <a:lstStyle/>
        <a:p>
          <a:r>
            <a:rPr lang="nl-NL" dirty="0"/>
            <a:t>Service</a:t>
          </a:r>
          <a:endParaRPr lang="en-US" dirty="0"/>
        </a:p>
      </dgm:t>
    </dgm:pt>
    <dgm:pt modelId="{02557BA0-D7D4-4659-9F6D-719DF24C85BF}" type="parTrans" cxnId="{0DC9498D-E0EF-41E3-A760-5C4468F1DD43}">
      <dgm:prSet/>
      <dgm:spPr/>
      <dgm:t>
        <a:bodyPr/>
        <a:lstStyle/>
        <a:p>
          <a:endParaRPr lang="en-US"/>
        </a:p>
      </dgm:t>
    </dgm:pt>
    <dgm:pt modelId="{C22D489C-9DB1-4D31-9FAD-036669889DDC}" type="sibTrans" cxnId="{0DC9498D-E0EF-41E3-A760-5C4468F1DD43}">
      <dgm:prSet/>
      <dgm:spPr/>
      <dgm:t>
        <a:bodyPr/>
        <a:lstStyle/>
        <a:p>
          <a:endParaRPr lang="en-US"/>
        </a:p>
      </dgm:t>
    </dgm:pt>
    <dgm:pt modelId="{C94D9828-9810-4717-9245-38C2144E4A45}">
      <dgm:prSet/>
      <dgm:spPr/>
      <dgm:t>
        <a:bodyPr/>
        <a:lstStyle/>
        <a:p>
          <a:r>
            <a:rPr lang="nl-NL"/>
            <a:t>Ingress</a:t>
          </a:r>
          <a:endParaRPr lang="en-US"/>
        </a:p>
      </dgm:t>
    </dgm:pt>
    <dgm:pt modelId="{FDC4F260-1D13-4639-B52E-CD65233C17B8}" type="parTrans" cxnId="{CA518DCF-D2BC-40FA-AC0E-FA6122DA4C86}">
      <dgm:prSet/>
      <dgm:spPr/>
      <dgm:t>
        <a:bodyPr/>
        <a:lstStyle/>
        <a:p>
          <a:endParaRPr lang="en-US"/>
        </a:p>
      </dgm:t>
    </dgm:pt>
    <dgm:pt modelId="{C6129A21-713B-47F3-A2FF-F2CF0F283F6B}" type="sibTrans" cxnId="{CA518DCF-D2BC-40FA-AC0E-FA6122DA4C86}">
      <dgm:prSet/>
      <dgm:spPr/>
      <dgm:t>
        <a:bodyPr/>
        <a:lstStyle/>
        <a:p>
          <a:endParaRPr lang="en-US"/>
        </a:p>
      </dgm:t>
    </dgm:pt>
    <dgm:pt modelId="{F0E56011-7974-420F-86DC-F6D46B997937}">
      <dgm:prSet/>
      <dgm:spPr/>
      <dgm:t>
        <a:bodyPr/>
        <a:lstStyle/>
        <a:p>
          <a:r>
            <a:rPr lang="nl-NL"/>
            <a:t>ConfigMap</a:t>
          </a:r>
          <a:endParaRPr lang="en-US"/>
        </a:p>
      </dgm:t>
    </dgm:pt>
    <dgm:pt modelId="{3761204B-D9D6-4E41-91ED-E2C3E2CA2D1F}" type="parTrans" cxnId="{E369E560-9108-4A81-BC30-2691D875DF7A}">
      <dgm:prSet/>
      <dgm:spPr/>
      <dgm:t>
        <a:bodyPr/>
        <a:lstStyle/>
        <a:p>
          <a:endParaRPr lang="en-US"/>
        </a:p>
      </dgm:t>
    </dgm:pt>
    <dgm:pt modelId="{D6586F03-B9D8-4A3B-BE3C-3795AE08A735}" type="sibTrans" cxnId="{E369E560-9108-4A81-BC30-2691D875DF7A}">
      <dgm:prSet/>
      <dgm:spPr/>
      <dgm:t>
        <a:bodyPr/>
        <a:lstStyle/>
        <a:p>
          <a:endParaRPr lang="en-US"/>
        </a:p>
      </dgm:t>
    </dgm:pt>
    <dgm:pt modelId="{836FCBF0-DD0B-4821-AE96-F7CD9CEE0D08}">
      <dgm:prSet/>
      <dgm:spPr/>
      <dgm:t>
        <a:bodyPr/>
        <a:lstStyle/>
        <a:p>
          <a:r>
            <a:rPr lang="nl-NL"/>
            <a:t>Secret</a:t>
          </a:r>
          <a:endParaRPr lang="en-US"/>
        </a:p>
      </dgm:t>
    </dgm:pt>
    <dgm:pt modelId="{B8AD2920-3B2F-42D4-B2DB-0E2948982B9D}" type="parTrans" cxnId="{05D0B98D-A792-43D3-AE2E-B616682D704B}">
      <dgm:prSet/>
      <dgm:spPr/>
      <dgm:t>
        <a:bodyPr/>
        <a:lstStyle/>
        <a:p>
          <a:endParaRPr lang="en-US"/>
        </a:p>
      </dgm:t>
    </dgm:pt>
    <dgm:pt modelId="{CA5F63C4-1868-4CDC-BE94-BA0A638F2CB0}" type="sibTrans" cxnId="{05D0B98D-A792-43D3-AE2E-B616682D704B}">
      <dgm:prSet/>
      <dgm:spPr/>
      <dgm:t>
        <a:bodyPr/>
        <a:lstStyle/>
        <a:p>
          <a:endParaRPr lang="en-US"/>
        </a:p>
      </dgm:t>
    </dgm:pt>
    <dgm:pt modelId="{34E3504E-A9FD-46FB-B009-11B830CE021E}">
      <dgm:prSet/>
      <dgm:spPr/>
      <dgm:t>
        <a:bodyPr/>
        <a:lstStyle/>
        <a:p>
          <a:r>
            <a:rPr lang="nl-NL"/>
            <a:t>Deployment</a:t>
          </a:r>
          <a:endParaRPr lang="en-US"/>
        </a:p>
      </dgm:t>
    </dgm:pt>
    <dgm:pt modelId="{92A9E511-A0E9-43F1-803E-19B686FBD71A}" type="parTrans" cxnId="{4376686C-0052-4783-8082-50E234C44FE4}">
      <dgm:prSet/>
      <dgm:spPr/>
      <dgm:t>
        <a:bodyPr/>
        <a:lstStyle/>
        <a:p>
          <a:endParaRPr lang="en-US"/>
        </a:p>
      </dgm:t>
    </dgm:pt>
    <dgm:pt modelId="{429ED745-6F81-45EA-966C-56351E15B4F8}" type="sibTrans" cxnId="{4376686C-0052-4783-8082-50E234C44FE4}">
      <dgm:prSet/>
      <dgm:spPr/>
      <dgm:t>
        <a:bodyPr/>
        <a:lstStyle/>
        <a:p>
          <a:endParaRPr lang="en-US"/>
        </a:p>
      </dgm:t>
    </dgm:pt>
    <dgm:pt modelId="{14A74DC6-9124-44B2-A882-F67D57DDD737}">
      <dgm:prSet/>
      <dgm:spPr/>
      <dgm:t>
        <a:bodyPr/>
        <a:lstStyle/>
        <a:p>
          <a:r>
            <a:rPr lang="nl-NL"/>
            <a:t>StatefulSet</a:t>
          </a:r>
          <a:endParaRPr lang="en-US"/>
        </a:p>
      </dgm:t>
    </dgm:pt>
    <dgm:pt modelId="{009FE2AD-0E60-4BB9-ACC3-DF2D26391FFF}" type="parTrans" cxnId="{4E037931-B96B-4871-8C57-768D60D86BBB}">
      <dgm:prSet/>
      <dgm:spPr/>
      <dgm:t>
        <a:bodyPr/>
        <a:lstStyle/>
        <a:p>
          <a:endParaRPr lang="en-US"/>
        </a:p>
      </dgm:t>
    </dgm:pt>
    <dgm:pt modelId="{538BD538-46BA-4023-B8C6-AE8BAB2A2410}" type="sibTrans" cxnId="{4E037931-B96B-4871-8C57-768D60D86BBB}">
      <dgm:prSet/>
      <dgm:spPr/>
      <dgm:t>
        <a:bodyPr/>
        <a:lstStyle/>
        <a:p>
          <a:endParaRPr lang="en-US"/>
        </a:p>
      </dgm:t>
    </dgm:pt>
    <dgm:pt modelId="{C033F1E5-D3F4-4ECF-97F5-97A35AE89852}">
      <dgm:prSet/>
      <dgm:spPr/>
      <dgm:t>
        <a:bodyPr/>
        <a:lstStyle/>
        <a:p>
          <a:r>
            <a:rPr lang="nl-NL"/>
            <a:t>DaemonSet</a:t>
          </a:r>
          <a:endParaRPr lang="en-US"/>
        </a:p>
      </dgm:t>
    </dgm:pt>
    <dgm:pt modelId="{CD52E29D-4DDC-4066-9DD1-6EAB0E259871}" type="parTrans" cxnId="{84EF108A-1C85-4978-9109-DD80F3D17E3B}">
      <dgm:prSet/>
      <dgm:spPr/>
      <dgm:t>
        <a:bodyPr/>
        <a:lstStyle/>
        <a:p>
          <a:endParaRPr lang="en-US"/>
        </a:p>
      </dgm:t>
    </dgm:pt>
    <dgm:pt modelId="{CE38EEF2-DD06-4FDA-94D4-F18F1CEE4492}" type="sibTrans" cxnId="{84EF108A-1C85-4978-9109-DD80F3D17E3B}">
      <dgm:prSet/>
      <dgm:spPr/>
      <dgm:t>
        <a:bodyPr/>
        <a:lstStyle/>
        <a:p>
          <a:endParaRPr lang="en-US"/>
        </a:p>
      </dgm:t>
    </dgm:pt>
    <dgm:pt modelId="{7F4269F2-29BC-49DC-8CE2-01D8806EEB8D}">
      <dgm:prSet/>
      <dgm:spPr/>
      <dgm:t>
        <a:bodyPr/>
        <a:lstStyle/>
        <a:p>
          <a:r>
            <a:rPr lang="nl-NL"/>
            <a:t>Sidecar</a:t>
          </a:r>
          <a:endParaRPr lang="en-US"/>
        </a:p>
      </dgm:t>
    </dgm:pt>
    <dgm:pt modelId="{1842EAD0-7F28-440B-815E-0078B8266E17}" type="parTrans" cxnId="{7B649C02-3DEF-4D16-936A-77604C1DEC60}">
      <dgm:prSet/>
      <dgm:spPr/>
      <dgm:t>
        <a:bodyPr/>
        <a:lstStyle/>
        <a:p>
          <a:endParaRPr lang="en-US"/>
        </a:p>
      </dgm:t>
    </dgm:pt>
    <dgm:pt modelId="{635BC071-89E0-4252-A89B-B02AF3DFD8EF}" type="sibTrans" cxnId="{7B649C02-3DEF-4D16-936A-77604C1DEC60}">
      <dgm:prSet/>
      <dgm:spPr/>
      <dgm:t>
        <a:bodyPr/>
        <a:lstStyle/>
        <a:p>
          <a:endParaRPr lang="en-US"/>
        </a:p>
      </dgm:t>
    </dgm:pt>
    <dgm:pt modelId="{CB347C98-8F2A-4E12-AE73-63F77421AC8D}">
      <dgm:prSet/>
      <dgm:spPr/>
      <dgm:t>
        <a:bodyPr/>
        <a:lstStyle/>
        <a:p>
          <a:r>
            <a:rPr lang="nl-NL"/>
            <a:t>Initcontainer</a:t>
          </a:r>
          <a:endParaRPr lang="en-US"/>
        </a:p>
      </dgm:t>
    </dgm:pt>
    <dgm:pt modelId="{2AD3AEC0-CFDA-4094-B144-59D5EBAA86B7}" type="parTrans" cxnId="{497596AC-5508-4530-801E-A88802414388}">
      <dgm:prSet/>
      <dgm:spPr/>
      <dgm:t>
        <a:bodyPr/>
        <a:lstStyle/>
        <a:p>
          <a:endParaRPr lang="en-US"/>
        </a:p>
      </dgm:t>
    </dgm:pt>
    <dgm:pt modelId="{8F798B86-DE2B-4F62-9C26-8446370DD56F}" type="sibTrans" cxnId="{497596AC-5508-4530-801E-A88802414388}">
      <dgm:prSet/>
      <dgm:spPr/>
      <dgm:t>
        <a:bodyPr/>
        <a:lstStyle/>
        <a:p>
          <a:endParaRPr lang="en-US"/>
        </a:p>
      </dgm:t>
    </dgm:pt>
    <dgm:pt modelId="{E53F5C15-DDE0-4A81-A5C8-2E9ED5C6C945}">
      <dgm:prSet/>
      <dgm:spPr/>
      <dgm:t>
        <a:bodyPr/>
        <a:lstStyle/>
        <a:p>
          <a:r>
            <a:rPr lang="nl-NL"/>
            <a:t>Replicaset</a:t>
          </a:r>
          <a:endParaRPr lang="en-US"/>
        </a:p>
      </dgm:t>
    </dgm:pt>
    <dgm:pt modelId="{2671633B-3A7F-452F-86F8-85B14175009D}" type="parTrans" cxnId="{7B08B1FD-1D8D-49DC-B40D-1C32665705C7}">
      <dgm:prSet/>
      <dgm:spPr/>
      <dgm:t>
        <a:bodyPr/>
        <a:lstStyle/>
        <a:p>
          <a:endParaRPr lang="en-US"/>
        </a:p>
      </dgm:t>
    </dgm:pt>
    <dgm:pt modelId="{366CDDCC-39E7-4778-B22C-AA7F676254DB}" type="sibTrans" cxnId="{7B08B1FD-1D8D-49DC-B40D-1C32665705C7}">
      <dgm:prSet/>
      <dgm:spPr/>
      <dgm:t>
        <a:bodyPr/>
        <a:lstStyle/>
        <a:p>
          <a:endParaRPr lang="en-US"/>
        </a:p>
      </dgm:t>
    </dgm:pt>
    <dgm:pt modelId="{0749ADF8-953C-427B-9D07-9005D7FDD390}" type="pres">
      <dgm:prSet presAssocID="{E3F57192-7F7C-4369-9148-5B4CBF9076D9}" presName="diagram" presStyleCnt="0">
        <dgm:presLayoutVars>
          <dgm:dir/>
          <dgm:resizeHandles val="exact"/>
        </dgm:presLayoutVars>
      </dgm:prSet>
      <dgm:spPr/>
    </dgm:pt>
    <dgm:pt modelId="{5C09464D-63AE-49DD-8F78-AE7441804CCA}" type="pres">
      <dgm:prSet presAssocID="{5CF5846B-CD3E-409F-BC3A-BAB855DDBBF7}" presName="node" presStyleLbl="node1" presStyleIdx="0" presStyleCnt="11">
        <dgm:presLayoutVars>
          <dgm:bulletEnabled val="1"/>
        </dgm:presLayoutVars>
      </dgm:prSet>
      <dgm:spPr/>
    </dgm:pt>
    <dgm:pt modelId="{23FFACA4-C146-4F05-9C41-9230EAF8D082}" type="pres">
      <dgm:prSet presAssocID="{3A461CD1-4AAA-4547-8500-46EA72B43AE9}" presName="sibTrans" presStyleCnt="0"/>
      <dgm:spPr/>
    </dgm:pt>
    <dgm:pt modelId="{673678B5-7ED0-4CC2-90E4-310727A3C311}" type="pres">
      <dgm:prSet presAssocID="{889A9026-00D1-46C6-85E4-154DEDEBB0AD}" presName="node" presStyleLbl="node1" presStyleIdx="1" presStyleCnt="11">
        <dgm:presLayoutVars>
          <dgm:bulletEnabled val="1"/>
        </dgm:presLayoutVars>
      </dgm:prSet>
      <dgm:spPr/>
    </dgm:pt>
    <dgm:pt modelId="{9E707AD8-A318-4225-BF34-468C1AA3787C}" type="pres">
      <dgm:prSet presAssocID="{C22D489C-9DB1-4D31-9FAD-036669889DDC}" presName="sibTrans" presStyleCnt="0"/>
      <dgm:spPr/>
    </dgm:pt>
    <dgm:pt modelId="{2BE5FABA-775D-493E-923F-7EA531D9BF08}" type="pres">
      <dgm:prSet presAssocID="{C94D9828-9810-4717-9245-38C2144E4A45}" presName="node" presStyleLbl="node1" presStyleIdx="2" presStyleCnt="11">
        <dgm:presLayoutVars>
          <dgm:bulletEnabled val="1"/>
        </dgm:presLayoutVars>
      </dgm:prSet>
      <dgm:spPr/>
    </dgm:pt>
    <dgm:pt modelId="{A90D3E56-B748-4034-A459-7FECE8601417}" type="pres">
      <dgm:prSet presAssocID="{C6129A21-713B-47F3-A2FF-F2CF0F283F6B}" presName="sibTrans" presStyleCnt="0"/>
      <dgm:spPr/>
    </dgm:pt>
    <dgm:pt modelId="{DF812295-B808-4824-BF13-46F6652C7E1A}" type="pres">
      <dgm:prSet presAssocID="{F0E56011-7974-420F-86DC-F6D46B997937}" presName="node" presStyleLbl="node1" presStyleIdx="3" presStyleCnt="11">
        <dgm:presLayoutVars>
          <dgm:bulletEnabled val="1"/>
        </dgm:presLayoutVars>
      </dgm:prSet>
      <dgm:spPr/>
    </dgm:pt>
    <dgm:pt modelId="{AC3EACAB-A1F7-4A92-B73F-8C31FA7D329B}" type="pres">
      <dgm:prSet presAssocID="{D6586F03-B9D8-4A3B-BE3C-3795AE08A735}" presName="sibTrans" presStyleCnt="0"/>
      <dgm:spPr/>
    </dgm:pt>
    <dgm:pt modelId="{870FE945-EE43-42C3-A98B-1B0F6CF99631}" type="pres">
      <dgm:prSet presAssocID="{836FCBF0-DD0B-4821-AE96-F7CD9CEE0D08}" presName="node" presStyleLbl="node1" presStyleIdx="4" presStyleCnt="11">
        <dgm:presLayoutVars>
          <dgm:bulletEnabled val="1"/>
        </dgm:presLayoutVars>
      </dgm:prSet>
      <dgm:spPr/>
    </dgm:pt>
    <dgm:pt modelId="{FD006EDE-F444-46F0-974F-116C258ABDE4}" type="pres">
      <dgm:prSet presAssocID="{CA5F63C4-1868-4CDC-BE94-BA0A638F2CB0}" presName="sibTrans" presStyleCnt="0"/>
      <dgm:spPr/>
    </dgm:pt>
    <dgm:pt modelId="{FBDD9C61-EE06-4D4E-AE92-D989600F33D8}" type="pres">
      <dgm:prSet presAssocID="{34E3504E-A9FD-46FB-B009-11B830CE021E}" presName="node" presStyleLbl="node1" presStyleIdx="5" presStyleCnt="11">
        <dgm:presLayoutVars>
          <dgm:bulletEnabled val="1"/>
        </dgm:presLayoutVars>
      </dgm:prSet>
      <dgm:spPr/>
    </dgm:pt>
    <dgm:pt modelId="{E3B51719-CEBF-49F8-AA60-778D2CA0624A}" type="pres">
      <dgm:prSet presAssocID="{429ED745-6F81-45EA-966C-56351E15B4F8}" presName="sibTrans" presStyleCnt="0"/>
      <dgm:spPr/>
    </dgm:pt>
    <dgm:pt modelId="{9A068EC5-38AA-404A-997F-EF185D1D8BF4}" type="pres">
      <dgm:prSet presAssocID="{14A74DC6-9124-44B2-A882-F67D57DDD737}" presName="node" presStyleLbl="node1" presStyleIdx="6" presStyleCnt="11">
        <dgm:presLayoutVars>
          <dgm:bulletEnabled val="1"/>
        </dgm:presLayoutVars>
      </dgm:prSet>
      <dgm:spPr/>
    </dgm:pt>
    <dgm:pt modelId="{9B1441E9-E22C-4A60-A1B8-9358A318C926}" type="pres">
      <dgm:prSet presAssocID="{538BD538-46BA-4023-B8C6-AE8BAB2A2410}" presName="sibTrans" presStyleCnt="0"/>
      <dgm:spPr/>
    </dgm:pt>
    <dgm:pt modelId="{28A9ED6D-9FCC-4E6C-B404-DB2990BE2BAB}" type="pres">
      <dgm:prSet presAssocID="{C033F1E5-D3F4-4ECF-97F5-97A35AE89852}" presName="node" presStyleLbl="node1" presStyleIdx="7" presStyleCnt="11">
        <dgm:presLayoutVars>
          <dgm:bulletEnabled val="1"/>
        </dgm:presLayoutVars>
      </dgm:prSet>
      <dgm:spPr/>
    </dgm:pt>
    <dgm:pt modelId="{786B02F9-BABF-4248-978B-2AE5046A887B}" type="pres">
      <dgm:prSet presAssocID="{CE38EEF2-DD06-4FDA-94D4-F18F1CEE4492}" presName="sibTrans" presStyleCnt="0"/>
      <dgm:spPr/>
    </dgm:pt>
    <dgm:pt modelId="{4B4C7377-940B-4CEE-BDFF-F5EE8C9EBA7E}" type="pres">
      <dgm:prSet presAssocID="{7F4269F2-29BC-49DC-8CE2-01D8806EEB8D}" presName="node" presStyleLbl="node1" presStyleIdx="8" presStyleCnt="11">
        <dgm:presLayoutVars>
          <dgm:bulletEnabled val="1"/>
        </dgm:presLayoutVars>
      </dgm:prSet>
      <dgm:spPr/>
    </dgm:pt>
    <dgm:pt modelId="{A7E0A26F-96BD-4A6B-BA7F-1A5D59C571B3}" type="pres">
      <dgm:prSet presAssocID="{635BC071-89E0-4252-A89B-B02AF3DFD8EF}" presName="sibTrans" presStyleCnt="0"/>
      <dgm:spPr/>
    </dgm:pt>
    <dgm:pt modelId="{C31516A1-BC95-4EBE-95CE-F8A3D6F9C6A7}" type="pres">
      <dgm:prSet presAssocID="{CB347C98-8F2A-4E12-AE73-63F77421AC8D}" presName="node" presStyleLbl="node1" presStyleIdx="9" presStyleCnt="11">
        <dgm:presLayoutVars>
          <dgm:bulletEnabled val="1"/>
        </dgm:presLayoutVars>
      </dgm:prSet>
      <dgm:spPr/>
    </dgm:pt>
    <dgm:pt modelId="{62A915D7-CE44-4FB4-A830-AA2223187B9F}" type="pres">
      <dgm:prSet presAssocID="{8F798B86-DE2B-4F62-9C26-8446370DD56F}" presName="sibTrans" presStyleCnt="0"/>
      <dgm:spPr/>
    </dgm:pt>
    <dgm:pt modelId="{95072B0F-26E0-46D2-8125-0C1B0CA426D1}" type="pres">
      <dgm:prSet presAssocID="{E53F5C15-DDE0-4A81-A5C8-2E9ED5C6C945}" presName="node" presStyleLbl="node1" presStyleIdx="10" presStyleCnt="11">
        <dgm:presLayoutVars>
          <dgm:bulletEnabled val="1"/>
        </dgm:presLayoutVars>
      </dgm:prSet>
      <dgm:spPr/>
    </dgm:pt>
  </dgm:ptLst>
  <dgm:cxnLst>
    <dgm:cxn modelId="{7B649C02-3DEF-4D16-936A-77604C1DEC60}" srcId="{E3F57192-7F7C-4369-9148-5B4CBF9076D9}" destId="{7F4269F2-29BC-49DC-8CE2-01D8806EEB8D}" srcOrd="8" destOrd="0" parTransId="{1842EAD0-7F28-440B-815E-0078B8266E17}" sibTransId="{635BC071-89E0-4252-A89B-B02AF3DFD8EF}"/>
    <dgm:cxn modelId="{78C64A28-EC02-4C06-A7E5-379293C3BD6C}" type="presOf" srcId="{7F4269F2-29BC-49DC-8CE2-01D8806EEB8D}" destId="{4B4C7377-940B-4CEE-BDFF-F5EE8C9EBA7E}" srcOrd="0" destOrd="0" presId="urn:microsoft.com/office/officeart/2005/8/layout/default"/>
    <dgm:cxn modelId="{1595F129-ABBD-4762-83C4-95A06678722F}" type="presOf" srcId="{C033F1E5-D3F4-4ECF-97F5-97A35AE89852}" destId="{28A9ED6D-9FCC-4E6C-B404-DB2990BE2BAB}" srcOrd="0" destOrd="0" presId="urn:microsoft.com/office/officeart/2005/8/layout/default"/>
    <dgm:cxn modelId="{01EBD32C-E78A-441A-A16B-6BA85570E9B6}" type="presOf" srcId="{836FCBF0-DD0B-4821-AE96-F7CD9CEE0D08}" destId="{870FE945-EE43-42C3-A98B-1B0F6CF99631}" srcOrd="0" destOrd="0" presId="urn:microsoft.com/office/officeart/2005/8/layout/default"/>
    <dgm:cxn modelId="{4E037931-B96B-4871-8C57-768D60D86BBB}" srcId="{E3F57192-7F7C-4369-9148-5B4CBF9076D9}" destId="{14A74DC6-9124-44B2-A882-F67D57DDD737}" srcOrd="6" destOrd="0" parTransId="{009FE2AD-0E60-4BB9-ACC3-DF2D26391FFF}" sibTransId="{538BD538-46BA-4023-B8C6-AE8BAB2A2410}"/>
    <dgm:cxn modelId="{E369E560-9108-4A81-BC30-2691D875DF7A}" srcId="{E3F57192-7F7C-4369-9148-5B4CBF9076D9}" destId="{F0E56011-7974-420F-86DC-F6D46B997937}" srcOrd="3" destOrd="0" parTransId="{3761204B-D9D6-4E41-91ED-E2C3E2CA2D1F}" sibTransId="{D6586F03-B9D8-4A3B-BE3C-3795AE08A735}"/>
    <dgm:cxn modelId="{3E2CC34A-7D2F-4012-981C-1AA43B29CBAC}" type="presOf" srcId="{34E3504E-A9FD-46FB-B009-11B830CE021E}" destId="{FBDD9C61-EE06-4D4E-AE92-D989600F33D8}" srcOrd="0" destOrd="0" presId="urn:microsoft.com/office/officeart/2005/8/layout/default"/>
    <dgm:cxn modelId="{4376686C-0052-4783-8082-50E234C44FE4}" srcId="{E3F57192-7F7C-4369-9148-5B4CBF9076D9}" destId="{34E3504E-A9FD-46FB-B009-11B830CE021E}" srcOrd="5" destOrd="0" parTransId="{92A9E511-A0E9-43F1-803E-19B686FBD71A}" sibTransId="{429ED745-6F81-45EA-966C-56351E15B4F8}"/>
    <dgm:cxn modelId="{84EF108A-1C85-4978-9109-DD80F3D17E3B}" srcId="{E3F57192-7F7C-4369-9148-5B4CBF9076D9}" destId="{C033F1E5-D3F4-4ECF-97F5-97A35AE89852}" srcOrd="7" destOrd="0" parTransId="{CD52E29D-4DDC-4066-9DD1-6EAB0E259871}" sibTransId="{CE38EEF2-DD06-4FDA-94D4-F18F1CEE4492}"/>
    <dgm:cxn modelId="{0DC9498D-E0EF-41E3-A760-5C4468F1DD43}" srcId="{E3F57192-7F7C-4369-9148-5B4CBF9076D9}" destId="{889A9026-00D1-46C6-85E4-154DEDEBB0AD}" srcOrd="1" destOrd="0" parTransId="{02557BA0-D7D4-4659-9F6D-719DF24C85BF}" sibTransId="{C22D489C-9DB1-4D31-9FAD-036669889DDC}"/>
    <dgm:cxn modelId="{05D0B98D-A792-43D3-AE2E-B616682D704B}" srcId="{E3F57192-7F7C-4369-9148-5B4CBF9076D9}" destId="{836FCBF0-DD0B-4821-AE96-F7CD9CEE0D08}" srcOrd="4" destOrd="0" parTransId="{B8AD2920-3B2F-42D4-B2DB-0E2948982B9D}" sibTransId="{CA5F63C4-1868-4CDC-BE94-BA0A638F2CB0}"/>
    <dgm:cxn modelId="{42748E97-91DB-4C85-9979-6A2A527B3D76}" type="presOf" srcId="{CB347C98-8F2A-4E12-AE73-63F77421AC8D}" destId="{C31516A1-BC95-4EBE-95CE-F8A3D6F9C6A7}" srcOrd="0" destOrd="0" presId="urn:microsoft.com/office/officeart/2005/8/layout/default"/>
    <dgm:cxn modelId="{4951379E-1472-4698-BB1F-C7D69A76DB03}" type="presOf" srcId="{889A9026-00D1-46C6-85E4-154DEDEBB0AD}" destId="{673678B5-7ED0-4CC2-90E4-310727A3C311}" srcOrd="0" destOrd="0" presId="urn:microsoft.com/office/officeart/2005/8/layout/default"/>
    <dgm:cxn modelId="{63569A9F-94AE-405C-8EE2-63146763E880}" type="presOf" srcId="{E53F5C15-DDE0-4A81-A5C8-2E9ED5C6C945}" destId="{95072B0F-26E0-46D2-8125-0C1B0CA426D1}" srcOrd="0" destOrd="0" presId="urn:microsoft.com/office/officeart/2005/8/layout/default"/>
    <dgm:cxn modelId="{497596AC-5508-4530-801E-A88802414388}" srcId="{E3F57192-7F7C-4369-9148-5B4CBF9076D9}" destId="{CB347C98-8F2A-4E12-AE73-63F77421AC8D}" srcOrd="9" destOrd="0" parTransId="{2AD3AEC0-CFDA-4094-B144-59D5EBAA86B7}" sibTransId="{8F798B86-DE2B-4F62-9C26-8446370DD56F}"/>
    <dgm:cxn modelId="{0A3633AE-96ED-461C-8ECB-C918EDBC1CB4}" type="presOf" srcId="{14A74DC6-9124-44B2-A882-F67D57DDD737}" destId="{9A068EC5-38AA-404A-997F-EF185D1D8BF4}" srcOrd="0" destOrd="0" presId="urn:microsoft.com/office/officeart/2005/8/layout/default"/>
    <dgm:cxn modelId="{1F428BB1-60DA-4A19-8072-DCC80FF49AEE}" type="presOf" srcId="{C94D9828-9810-4717-9245-38C2144E4A45}" destId="{2BE5FABA-775D-493E-923F-7EA531D9BF08}" srcOrd="0" destOrd="0" presId="urn:microsoft.com/office/officeart/2005/8/layout/default"/>
    <dgm:cxn modelId="{CA518DCF-D2BC-40FA-AC0E-FA6122DA4C86}" srcId="{E3F57192-7F7C-4369-9148-5B4CBF9076D9}" destId="{C94D9828-9810-4717-9245-38C2144E4A45}" srcOrd="2" destOrd="0" parTransId="{FDC4F260-1D13-4639-B52E-CD65233C17B8}" sibTransId="{C6129A21-713B-47F3-A2FF-F2CF0F283F6B}"/>
    <dgm:cxn modelId="{E49D8BDF-8E4C-4CF8-B04A-8DA0AEA4C807}" type="presOf" srcId="{F0E56011-7974-420F-86DC-F6D46B997937}" destId="{DF812295-B808-4824-BF13-46F6652C7E1A}" srcOrd="0" destOrd="0" presId="urn:microsoft.com/office/officeart/2005/8/layout/default"/>
    <dgm:cxn modelId="{D7CC67E1-0A18-4663-85C0-F53A6FABEC08}" type="presOf" srcId="{5CF5846B-CD3E-409F-BC3A-BAB855DDBBF7}" destId="{5C09464D-63AE-49DD-8F78-AE7441804CCA}" srcOrd="0" destOrd="0" presId="urn:microsoft.com/office/officeart/2005/8/layout/default"/>
    <dgm:cxn modelId="{78E4ADEC-B377-4C40-8240-A10F59210482}" srcId="{E3F57192-7F7C-4369-9148-5B4CBF9076D9}" destId="{5CF5846B-CD3E-409F-BC3A-BAB855DDBBF7}" srcOrd="0" destOrd="0" parTransId="{F419B634-F380-4DA0-868C-36062BEFCAB2}" sibTransId="{3A461CD1-4AAA-4547-8500-46EA72B43AE9}"/>
    <dgm:cxn modelId="{D503B2F0-679E-41CC-8D8A-DA4CAFA607B9}" type="presOf" srcId="{E3F57192-7F7C-4369-9148-5B4CBF9076D9}" destId="{0749ADF8-953C-427B-9D07-9005D7FDD390}" srcOrd="0" destOrd="0" presId="urn:microsoft.com/office/officeart/2005/8/layout/default"/>
    <dgm:cxn modelId="{7B08B1FD-1D8D-49DC-B40D-1C32665705C7}" srcId="{E3F57192-7F7C-4369-9148-5B4CBF9076D9}" destId="{E53F5C15-DDE0-4A81-A5C8-2E9ED5C6C945}" srcOrd="10" destOrd="0" parTransId="{2671633B-3A7F-452F-86F8-85B14175009D}" sibTransId="{366CDDCC-39E7-4778-B22C-AA7F676254DB}"/>
    <dgm:cxn modelId="{9A54538E-F797-4D20-A649-C24250DFD4C0}" type="presParOf" srcId="{0749ADF8-953C-427B-9D07-9005D7FDD390}" destId="{5C09464D-63AE-49DD-8F78-AE7441804CCA}" srcOrd="0" destOrd="0" presId="urn:microsoft.com/office/officeart/2005/8/layout/default"/>
    <dgm:cxn modelId="{631CA7E5-1A51-4CCE-9A33-26404A77E6E6}" type="presParOf" srcId="{0749ADF8-953C-427B-9D07-9005D7FDD390}" destId="{23FFACA4-C146-4F05-9C41-9230EAF8D082}" srcOrd="1" destOrd="0" presId="urn:microsoft.com/office/officeart/2005/8/layout/default"/>
    <dgm:cxn modelId="{758C759E-165A-47DC-AFB0-BA70D9922F63}" type="presParOf" srcId="{0749ADF8-953C-427B-9D07-9005D7FDD390}" destId="{673678B5-7ED0-4CC2-90E4-310727A3C311}" srcOrd="2" destOrd="0" presId="urn:microsoft.com/office/officeart/2005/8/layout/default"/>
    <dgm:cxn modelId="{D08A309D-6880-481F-9FAC-B0F97073650A}" type="presParOf" srcId="{0749ADF8-953C-427B-9D07-9005D7FDD390}" destId="{9E707AD8-A318-4225-BF34-468C1AA3787C}" srcOrd="3" destOrd="0" presId="urn:microsoft.com/office/officeart/2005/8/layout/default"/>
    <dgm:cxn modelId="{FD8B956C-9ADD-4E8B-AE17-9126F4B5A0E3}" type="presParOf" srcId="{0749ADF8-953C-427B-9D07-9005D7FDD390}" destId="{2BE5FABA-775D-493E-923F-7EA531D9BF08}" srcOrd="4" destOrd="0" presId="urn:microsoft.com/office/officeart/2005/8/layout/default"/>
    <dgm:cxn modelId="{5947EA48-078B-46D0-A344-B8811BB07FAB}" type="presParOf" srcId="{0749ADF8-953C-427B-9D07-9005D7FDD390}" destId="{A90D3E56-B748-4034-A459-7FECE8601417}" srcOrd="5" destOrd="0" presId="urn:microsoft.com/office/officeart/2005/8/layout/default"/>
    <dgm:cxn modelId="{0F38BF39-A631-458B-AD6E-CD9B14C277D0}" type="presParOf" srcId="{0749ADF8-953C-427B-9D07-9005D7FDD390}" destId="{DF812295-B808-4824-BF13-46F6652C7E1A}" srcOrd="6" destOrd="0" presId="urn:microsoft.com/office/officeart/2005/8/layout/default"/>
    <dgm:cxn modelId="{B00F07E3-ADC0-4D3B-8601-E22877EE016C}" type="presParOf" srcId="{0749ADF8-953C-427B-9D07-9005D7FDD390}" destId="{AC3EACAB-A1F7-4A92-B73F-8C31FA7D329B}" srcOrd="7" destOrd="0" presId="urn:microsoft.com/office/officeart/2005/8/layout/default"/>
    <dgm:cxn modelId="{8AA99B85-0B4D-4FE3-BF28-729348A4397A}" type="presParOf" srcId="{0749ADF8-953C-427B-9D07-9005D7FDD390}" destId="{870FE945-EE43-42C3-A98B-1B0F6CF99631}" srcOrd="8" destOrd="0" presId="urn:microsoft.com/office/officeart/2005/8/layout/default"/>
    <dgm:cxn modelId="{F452A99D-B472-4A2D-A512-BF341363A456}" type="presParOf" srcId="{0749ADF8-953C-427B-9D07-9005D7FDD390}" destId="{FD006EDE-F444-46F0-974F-116C258ABDE4}" srcOrd="9" destOrd="0" presId="urn:microsoft.com/office/officeart/2005/8/layout/default"/>
    <dgm:cxn modelId="{DC3189CB-0627-4E52-9304-66E4A2AF6B1B}" type="presParOf" srcId="{0749ADF8-953C-427B-9D07-9005D7FDD390}" destId="{FBDD9C61-EE06-4D4E-AE92-D989600F33D8}" srcOrd="10" destOrd="0" presId="urn:microsoft.com/office/officeart/2005/8/layout/default"/>
    <dgm:cxn modelId="{8171EFAD-01B8-4CE8-9ADB-BC590B24DEB4}" type="presParOf" srcId="{0749ADF8-953C-427B-9D07-9005D7FDD390}" destId="{E3B51719-CEBF-49F8-AA60-778D2CA0624A}" srcOrd="11" destOrd="0" presId="urn:microsoft.com/office/officeart/2005/8/layout/default"/>
    <dgm:cxn modelId="{26C27994-3CD2-4024-A90B-9DDCEC5EFBEB}" type="presParOf" srcId="{0749ADF8-953C-427B-9D07-9005D7FDD390}" destId="{9A068EC5-38AA-404A-997F-EF185D1D8BF4}" srcOrd="12" destOrd="0" presId="urn:microsoft.com/office/officeart/2005/8/layout/default"/>
    <dgm:cxn modelId="{9972817F-8FAB-4FB2-B302-E57C9374A43D}" type="presParOf" srcId="{0749ADF8-953C-427B-9D07-9005D7FDD390}" destId="{9B1441E9-E22C-4A60-A1B8-9358A318C926}" srcOrd="13" destOrd="0" presId="urn:microsoft.com/office/officeart/2005/8/layout/default"/>
    <dgm:cxn modelId="{3272C97E-9A4A-4892-AE8F-7C811D682D53}" type="presParOf" srcId="{0749ADF8-953C-427B-9D07-9005D7FDD390}" destId="{28A9ED6D-9FCC-4E6C-B404-DB2990BE2BAB}" srcOrd="14" destOrd="0" presId="urn:microsoft.com/office/officeart/2005/8/layout/default"/>
    <dgm:cxn modelId="{22A699E1-F9DA-4136-BB68-31E0C4A0AF42}" type="presParOf" srcId="{0749ADF8-953C-427B-9D07-9005D7FDD390}" destId="{786B02F9-BABF-4248-978B-2AE5046A887B}" srcOrd="15" destOrd="0" presId="urn:microsoft.com/office/officeart/2005/8/layout/default"/>
    <dgm:cxn modelId="{C80BD477-4028-4C1C-A8FA-742123400153}" type="presParOf" srcId="{0749ADF8-953C-427B-9D07-9005D7FDD390}" destId="{4B4C7377-940B-4CEE-BDFF-F5EE8C9EBA7E}" srcOrd="16" destOrd="0" presId="urn:microsoft.com/office/officeart/2005/8/layout/default"/>
    <dgm:cxn modelId="{397DDDB5-C9D1-4EC5-A029-6AB4D67BB91C}" type="presParOf" srcId="{0749ADF8-953C-427B-9D07-9005D7FDD390}" destId="{A7E0A26F-96BD-4A6B-BA7F-1A5D59C571B3}" srcOrd="17" destOrd="0" presId="urn:microsoft.com/office/officeart/2005/8/layout/default"/>
    <dgm:cxn modelId="{E6C3528D-0D9B-4273-8305-54E76C0A0350}" type="presParOf" srcId="{0749ADF8-953C-427B-9D07-9005D7FDD390}" destId="{C31516A1-BC95-4EBE-95CE-F8A3D6F9C6A7}" srcOrd="18" destOrd="0" presId="urn:microsoft.com/office/officeart/2005/8/layout/default"/>
    <dgm:cxn modelId="{710DACE4-391C-4FFD-845C-BC15C5A17BF2}" type="presParOf" srcId="{0749ADF8-953C-427B-9D07-9005D7FDD390}" destId="{62A915D7-CE44-4FB4-A830-AA2223187B9F}" srcOrd="19" destOrd="0" presId="urn:microsoft.com/office/officeart/2005/8/layout/default"/>
    <dgm:cxn modelId="{C4ACA34B-31EC-4549-B587-303A827F4BE2}" type="presParOf" srcId="{0749ADF8-953C-427B-9D07-9005D7FDD390}" destId="{95072B0F-26E0-46D2-8125-0C1B0CA426D1}"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7A273-CC0F-4D84-B995-8B5476F3D0C0}">
      <dsp:nvSpPr>
        <dsp:cNvPr id="0" name=""/>
        <dsp:cNvSpPr/>
      </dsp:nvSpPr>
      <dsp:spPr>
        <a:xfrm>
          <a:off x="0" y="100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3536D-7AD0-43DF-AFB9-D0A939BC22DF}">
      <dsp:nvSpPr>
        <dsp:cNvPr id="0" name=""/>
        <dsp:cNvSpPr/>
      </dsp:nvSpPr>
      <dsp:spPr>
        <a:xfrm>
          <a:off x="153319" y="115039"/>
          <a:ext cx="278762" cy="278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79EE3-0722-4985-B6C6-53C7D3BAE6D1}">
      <dsp:nvSpPr>
        <dsp:cNvPr id="0" name=""/>
        <dsp:cNvSpPr/>
      </dsp:nvSpPr>
      <dsp:spPr>
        <a:xfrm>
          <a:off x="585400" y="100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Container Orchestration</a:t>
          </a:r>
          <a:endParaRPr lang="en-US" sz="2200" kern="1200"/>
        </a:p>
      </dsp:txBody>
      <dsp:txXfrm>
        <a:off x="585400" y="1000"/>
        <a:ext cx="9930199" cy="506840"/>
      </dsp:txXfrm>
    </dsp:sp>
    <dsp:sp modelId="{F7C641D4-E88D-4515-A96F-C22F3AAAF83B}">
      <dsp:nvSpPr>
        <dsp:cNvPr id="0" name=""/>
        <dsp:cNvSpPr/>
      </dsp:nvSpPr>
      <dsp:spPr>
        <a:xfrm>
          <a:off x="0" y="63455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7A9E5-842A-4BFC-99B3-72D74D7996FE}">
      <dsp:nvSpPr>
        <dsp:cNvPr id="0" name=""/>
        <dsp:cNvSpPr/>
      </dsp:nvSpPr>
      <dsp:spPr>
        <a:xfrm>
          <a:off x="153319" y="748589"/>
          <a:ext cx="278762" cy="278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B67C3-3760-446D-8E1D-91009F2037D9}">
      <dsp:nvSpPr>
        <dsp:cNvPr id="0" name=""/>
        <dsp:cNvSpPr/>
      </dsp:nvSpPr>
      <dsp:spPr>
        <a:xfrm>
          <a:off x="585400" y="63455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High Availablity / geen downtime</a:t>
          </a:r>
          <a:endParaRPr lang="en-US" sz="2200" kern="1200"/>
        </a:p>
      </dsp:txBody>
      <dsp:txXfrm>
        <a:off x="585400" y="634550"/>
        <a:ext cx="9930199" cy="506840"/>
      </dsp:txXfrm>
    </dsp:sp>
    <dsp:sp modelId="{AE729B4C-C01A-480B-B136-20BD0EFA8D25}">
      <dsp:nvSpPr>
        <dsp:cNvPr id="0" name=""/>
        <dsp:cNvSpPr/>
      </dsp:nvSpPr>
      <dsp:spPr>
        <a:xfrm>
          <a:off x="0" y="1251506"/>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E5B6A-08DF-4F92-9F35-54B4DAC61CC4}">
      <dsp:nvSpPr>
        <dsp:cNvPr id="0" name=""/>
        <dsp:cNvSpPr/>
      </dsp:nvSpPr>
      <dsp:spPr>
        <a:xfrm>
          <a:off x="153319" y="1382139"/>
          <a:ext cx="278762" cy="278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017363-F53A-4CD0-9959-A36A786151A4}">
      <dsp:nvSpPr>
        <dsp:cNvPr id="0" name=""/>
        <dsp:cNvSpPr/>
      </dsp:nvSpPr>
      <dsp:spPr>
        <a:xfrm>
          <a:off x="585400" y="126810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Scalability / high performance</a:t>
          </a:r>
          <a:endParaRPr lang="en-US" sz="2200" kern="1200"/>
        </a:p>
      </dsp:txBody>
      <dsp:txXfrm>
        <a:off x="585400" y="1268100"/>
        <a:ext cx="9930199" cy="506840"/>
      </dsp:txXfrm>
    </dsp:sp>
    <dsp:sp modelId="{017EE5D2-288A-4F73-922B-859F1ABB757A}">
      <dsp:nvSpPr>
        <dsp:cNvPr id="0" name=""/>
        <dsp:cNvSpPr/>
      </dsp:nvSpPr>
      <dsp:spPr>
        <a:xfrm>
          <a:off x="0" y="190165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80D07-9229-404B-8AA8-0121D863892A}">
      <dsp:nvSpPr>
        <dsp:cNvPr id="0" name=""/>
        <dsp:cNvSpPr/>
      </dsp:nvSpPr>
      <dsp:spPr>
        <a:xfrm>
          <a:off x="153319" y="2015689"/>
          <a:ext cx="278762" cy="2787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70DC7A-4A80-495B-B4F9-DB2E10C4D67B}">
      <dsp:nvSpPr>
        <dsp:cNvPr id="0" name=""/>
        <dsp:cNvSpPr/>
      </dsp:nvSpPr>
      <dsp:spPr>
        <a:xfrm>
          <a:off x="585400" y="190165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en-US" sz="2200" kern="1200"/>
            <a:t>Disaster recovery</a:t>
          </a:r>
        </a:p>
      </dsp:txBody>
      <dsp:txXfrm>
        <a:off x="585400" y="1901650"/>
        <a:ext cx="9930199" cy="506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7A273-CC0F-4D84-B995-8B5476F3D0C0}">
      <dsp:nvSpPr>
        <dsp:cNvPr id="0" name=""/>
        <dsp:cNvSpPr/>
      </dsp:nvSpPr>
      <dsp:spPr>
        <a:xfrm>
          <a:off x="0" y="100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3536D-7AD0-43DF-AFB9-D0A939BC22DF}">
      <dsp:nvSpPr>
        <dsp:cNvPr id="0" name=""/>
        <dsp:cNvSpPr/>
      </dsp:nvSpPr>
      <dsp:spPr>
        <a:xfrm>
          <a:off x="153319" y="115039"/>
          <a:ext cx="278762" cy="278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79EE3-0722-4985-B6C6-53C7D3BAE6D1}">
      <dsp:nvSpPr>
        <dsp:cNvPr id="0" name=""/>
        <dsp:cNvSpPr/>
      </dsp:nvSpPr>
      <dsp:spPr>
        <a:xfrm>
          <a:off x="585400" y="100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Container Orchestration</a:t>
          </a:r>
          <a:endParaRPr lang="en-US" sz="2200" kern="1200"/>
        </a:p>
      </dsp:txBody>
      <dsp:txXfrm>
        <a:off x="585400" y="1000"/>
        <a:ext cx="9930199" cy="506840"/>
      </dsp:txXfrm>
    </dsp:sp>
    <dsp:sp modelId="{F7C641D4-E88D-4515-A96F-C22F3AAAF83B}">
      <dsp:nvSpPr>
        <dsp:cNvPr id="0" name=""/>
        <dsp:cNvSpPr/>
      </dsp:nvSpPr>
      <dsp:spPr>
        <a:xfrm>
          <a:off x="0" y="63455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7A9E5-842A-4BFC-99B3-72D74D7996FE}">
      <dsp:nvSpPr>
        <dsp:cNvPr id="0" name=""/>
        <dsp:cNvSpPr/>
      </dsp:nvSpPr>
      <dsp:spPr>
        <a:xfrm>
          <a:off x="153319" y="748589"/>
          <a:ext cx="278762" cy="278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B67C3-3760-446D-8E1D-91009F2037D9}">
      <dsp:nvSpPr>
        <dsp:cNvPr id="0" name=""/>
        <dsp:cNvSpPr/>
      </dsp:nvSpPr>
      <dsp:spPr>
        <a:xfrm>
          <a:off x="585400" y="63455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High Availablity / geen downtime</a:t>
          </a:r>
          <a:endParaRPr lang="en-US" sz="2200" kern="1200"/>
        </a:p>
      </dsp:txBody>
      <dsp:txXfrm>
        <a:off x="585400" y="634550"/>
        <a:ext cx="9930199" cy="506840"/>
      </dsp:txXfrm>
    </dsp:sp>
    <dsp:sp modelId="{AE729B4C-C01A-480B-B136-20BD0EFA8D25}">
      <dsp:nvSpPr>
        <dsp:cNvPr id="0" name=""/>
        <dsp:cNvSpPr/>
      </dsp:nvSpPr>
      <dsp:spPr>
        <a:xfrm>
          <a:off x="0" y="1251506"/>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E5B6A-08DF-4F92-9F35-54B4DAC61CC4}">
      <dsp:nvSpPr>
        <dsp:cNvPr id="0" name=""/>
        <dsp:cNvSpPr/>
      </dsp:nvSpPr>
      <dsp:spPr>
        <a:xfrm>
          <a:off x="153319" y="1382139"/>
          <a:ext cx="278762" cy="278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017363-F53A-4CD0-9959-A36A786151A4}">
      <dsp:nvSpPr>
        <dsp:cNvPr id="0" name=""/>
        <dsp:cNvSpPr/>
      </dsp:nvSpPr>
      <dsp:spPr>
        <a:xfrm>
          <a:off x="585400" y="126810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nl-NL" sz="2200" kern="1200"/>
            <a:t>Scalability / high performance</a:t>
          </a:r>
          <a:endParaRPr lang="en-US" sz="2200" kern="1200"/>
        </a:p>
      </dsp:txBody>
      <dsp:txXfrm>
        <a:off x="585400" y="1268100"/>
        <a:ext cx="9930199" cy="506840"/>
      </dsp:txXfrm>
    </dsp:sp>
    <dsp:sp modelId="{017EE5D2-288A-4F73-922B-859F1ABB757A}">
      <dsp:nvSpPr>
        <dsp:cNvPr id="0" name=""/>
        <dsp:cNvSpPr/>
      </dsp:nvSpPr>
      <dsp:spPr>
        <a:xfrm>
          <a:off x="0" y="1901650"/>
          <a:ext cx="10515600" cy="506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80D07-9229-404B-8AA8-0121D863892A}">
      <dsp:nvSpPr>
        <dsp:cNvPr id="0" name=""/>
        <dsp:cNvSpPr/>
      </dsp:nvSpPr>
      <dsp:spPr>
        <a:xfrm>
          <a:off x="153319" y="2015689"/>
          <a:ext cx="278762" cy="2787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70DC7A-4A80-495B-B4F9-DB2E10C4D67B}">
      <dsp:nvSpPr>
        <dsp:cNvPr id="0" name=""/>
        <dsp:cNvSpPr/>
      </dsp:nvSpPr>
      <dsp:spPr>
        <a:xfrm>
          <a:off x="585400" y="1901650"/>
          <a:ext cx="9930199" cy="50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41" tIns="53641" rIns="53641" bIns="53641" numCol="1" spcCol="1270" anchor="ctr" anchorCtr="0">
          <a:noAutofit/>
        </a:bodyPr>
        <a:lstStyle/>
        <a:p>
          <a:pPr marL="0" lvl="0" indent="0" algn="l" defTabSz="977900">
            <a:lnSpc>
              <a:spcPct val="100000"/>
            </a:lnSpc>
            <a:spcBef>
              <a:spcPct val="0"/>
            </a:spcBef>
            <a:spcAft>
              <a:spcPct val="35000"/>
            </a:spcAft>
            <a:buNone/>
          </a:pPr>
          <a:r>
            <a:rPr lang="en-US" sz="2200" kern="1200" dirty="0"/>
            <a:t>Disaster recovery</a:t>
          </a:r>
        </a:p>
      </dsp:txBody>
      <dsp:txXfrm>
        <a:off x="585400" y="1901650"/>
        <a:ext cx="9930199" cy="506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9464D-63AE-49DD-8F78-AE7441804CCA}">
      <dsp:nvSpPr>
        <dsp:cNvPr id="0" name=""/>
        <dsp:cNvSpPr/>
      </dsp:nvSpPr>
      <dsp:spPr>
        <a:xfrm>
          <a:off x="582645"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Pod</a:t>
          </a:r>
          <a:endParaRPr lang="en-US" sz="2600" kern="1200"/>
        </a:p>
      </dsp:txBody>
      <dsp:txXfrm>
        <a:off x="582645" y="1178"/>
        <a:ext cx="2174490" cy="1304694"/>
      </dsp:txXfrm>
    </dsp:sp>
    <dsp:sp modelId="{673678B5-7ED0-4CC2-90E4-310727A3C311}">
      <dsp:nvSpPr>
        <dsp:cNvPr id="0" name=""/>
        <dsp:cNvSpPr/>
      </dsp:nvSpPr>
      <dsp:spPr>
        <a:xfrm>
          <a:off x="2974584"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dirty="0"/>
            <a:t>Service</a:t>
          </a:r>
          <a:endParaRPr lang="en-US" sz="2600" kern="1200" dirty="0"/>
        </a:p>
      </dsp:txBody>
      <dsp:txXfrm>
        <a:off x="2974584" y="1178"/>
        <a:ext cx="2174490" cy="1304694"/>
      </dsp:txXfrm>
    </dsp:sp>
    <dsp:sp modelId="{2BE5FABA-775D-493E-923F-7EA531D9BF08}">
      <dsp:nvSpPr>
        <dsp:cNvPr id="0" name=""/>
        <dsp:cNvSpPr/>
      </dsp:nvSpPr>
      <dsp:spPr>
        <a:xfrm>
          <a:off x="5366524"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Ingress</a:t>
          </a:r>
          <a:endParaRPr lang="en-US" sz="2600" kern="1200"/>
        </a:p>
      </dsp:txBody>
      <dsp:txXfrm>
        <a:off x="5366524" y="1178"/>
        <a:ext cx="2174490" cy="1304694"/>
      </dsp:txXfrm>
    </dsp:sp>
    <dsp:sp modelId="{DF812295-B808-4824-BF13-46F6652C7E1A}">
      <dsp:nvSpPr>
        <dsp:cNvPr id="0" name=""/>
        <dsp:cNvSpPr/>
      </dsp:nvSpPr>
      <dsp:spPr>
        <a:xfrm>
          <a:off x="7758464" y="1178"/>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ConfigMap</a:t>
          </a:r>
          <a:endParaRPr lang="en-US" sz="2600" kern="1200"/>
        </a:p>
      </dsp:txBody>
      <dsp:txXfrm>
        <a:off x="7758464" y="1178"/>
        <a:ext cx="2174490" cy="1304694"/>
      </dsp:txXfrm>
    </dsp:sp>
    <dsp:sp modelId="{870FE945-EE43-42C3-A98B-1B0F6CF99631}">
      <dsp:nvSpPr>
        <dsp:cNvPr id="0" name=""/>
        <dsp:cNvSpPr/>
      </dsp:nvSpPr>
      <dsp:spPr>
        <a:xfrm>
          <a:off x="582645"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Secret</a:t>
          </a:r>
          <a:endParaRPr lang="en-US" sz="2600" kern="1200"/>
        </a:p>
      </dsp:txBody>
      <dsp:txXfrm>
        <a:off x="582645" y="1523321"/>
        <a:ext cx="2174490" cy="1304694"/>
      </dsp:txXfrm>
    </dsp:sp>
    <dsp:sp modelId="{FBDD9C61-EE06-4D4E-AE92-D989600F33D8}">
      <dsp:nvSpPr>
        <dsp:cNvPr id="0" name=""/>
        <dsp:cNvSpPr/>
      </dsp:nvSpPr>
      <dsp:spPr>
        <a:xfrm>
          <a:off x="2974584"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Deployment</a:t>
          </a:r>
          <a:endParaRPr lang="en-US" sz="2600" kern="1200"/>
        </a:p>
      </dsp:txBody>
      <dsp:txXfrm>
        <a:off x="2974584" y="1523321"/>
        <a:ext cx="2174490" cy="1304694"/>
      </dsp:txXfrm>
    </dsp:sp>
    <dsp:sp modelId="{9A068EC5-38AA-404A-997F-EF185D1D8BF4}">
      <dsp:nvSpPr>
        <dsp:cNvPr id="0" name=""/>
        <dsp:cNvSpPr/>
      </dsp:nvSpPr>
      <dsp:spPr>
        <a:xfrm>
          <a:off x="5366524"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StatefulSet</a:t>
          </a:r>
          <a:endParaRPr lang="en-US" sz="2600" kern="1200"/>
        </a:p>
      </dsp:txBody>
      <dsp:txXfrm>
        <a:off x="5366524" y="1523321"/>
        <a:ext cx="2174490" cy="1304694"/>
      </dsp:txXfrm>
    </dsp:sp>
    <dsp:sp modelId="{28A9ED6D-9FCC-4E6C-B404-DB2990BE2BAB}">
      <dsp:nvSpPr>
        <dsp:cNvPr id="0" name=""/>
        <dsp:cNvSpPr/>
      </dsp:nvSpPr>
      <dsp:spPr>
        <a:xfrm>
          <a:off x="7758464" y="1523321"/>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DaemonSet</a:t>
          </a:r>
          <a:endParaRPr lang="en-US" sz="2600" kern="1200"/>
        </a:p>
      </dsp:txBody>
      <dsp:txXfrm>
        <a:off x="7758464" y="1523321"/>
        <a:ext cx="2174490" cy="1304694"/>
      </dsp:txXfrm>
    </dsp:sp>
    <dsp:sp modelId="{4B4C7377-940B-4CEE-BDFF-F5EE8C9EBA7E}">
      <dsp:nvSpPr>
        <dsp:cNvPr id="0" name=""/>
        <dsp:cNvSpPr/>
      </dsp:nvSpPr>
      <dsp:spPr>
        <a:xfrm>
          <a:off x="1778615" y="3045465"/>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Sidecar</a:t>
          </a:r>
          <a:endParaRPr lang="en-US" sz="2600" kern="1200"/>
        </a:p>
      </dsp:txBody>
      <dsp:txXfrm>
        <a:off x="1778615" y="3045465"/>
        <a:ext cx="2174490" cy="1304694"/>
      </dsp:txXfrm>
    </dsp:sp>
    <dsp:sp modelId="{C31516A1-BC95-4EBE-95CE-F8A3D6F9C6A7}">
      <dsp:nvSpPr>
        <dsp:cNvPr id="0" name=""/>
        <dsp:cNvSpPr/>
      </dsp:nvSpPr>
      <dsp:spPr>
        <a:xfrm>
          <a:off x="4170554" y="3045465"/>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Initcontainer</a:t>
          </a:r>
          <a:endParaRPr lang="en-US" sz="2600" kern="1200"/>
        </a:p>
      </dsp:txBody>
      <dsp:txXfrm>
        <a:off x="4170554" y="3045465"/>
        <a:ext cx="2174490" cy="1304694"/>
      </dsp:txXfrm>
    </dsp:sp>
    <dsp:sp modelId="{95072B0F-26E0-46D2-8125-0C1B0CA426D1}">
      <dsp:nvSpPr>
        <dsp:cNvPr id="0" name=""/>
        <dsp:cNvSpPr/>
      </dsp:nvSpPr>
      <dsp:spPr>
        <a:xfrm>
          <a:off x="6562494" y="3045465"/>
          <a:ext cx="2174490" cy="130469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nl-NL" sz="2600" kern="1200"/>
            <a:t>Replicaset</a:t>
          </a:r>
          <a:endParaRPr lang="en-US" sz="2600" kern="1200"/>
        </a:p>
      </dsp:txBody>
      <dsp:txXfrm>
        <a:off x="656249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Scheduler </a:t>
            </a:r>
            <a:r>
              <a:rPr lang="nl-NL" dirty="0">
                <a:sym typeface="Wingdings" panose="05000000000000000000" pitchFamily="2" charset="2"/>
              </a:rPr>
              <a:t> Kiest op elke node de pod moet komen aan de hand van resourced en load</a:t>
            </a:r>
          </a:p>
          <a:p>
            <a:r>
              <a:rPr lang="nl-NL" dirty="0">
                <a:sym typeface="Wingdings" panose="05000000000000000000" pitchFamily="2" charset="2"/>
              </a:rPr>
              <a:t>Api server  cluster entrypoint kan via ui, kubectl of een api</a:t>
            </a:r>
          </a:p>
          <a:p>
            <a:r>
              <a:rPr lang="nl-NL" dirty="0">
                <a:sym typeface="Wingdings" panose="05000000000000000000" pitchFamily="2" charset="2"/>
              </a:rPr>
              <a:t>Controller manager  houd alles bij van de cluster, moet er een container ge restart worden? Is er iets dood etc</a:t>
            </a:r>
          </a:p>
          <a:p>
            <a:r>
              <a:rPr lang="nl-NL" dirty="0">
                <a:sym typeface="Wingdings" panose="05000000000000000000" pitchFamily="2" charset="2"/>
              </a:rPr>
              <a:t>Etcd   Key/value store. Houd de state van de volledige cluster bij stelt het in staat om de cluster te restoren naar het laatste snapshot. </a:t>
            </a:r>
          </a:p>
          <a:p>
            <a:r>
              <a:rPr lang="nl-NL" dirty="0">
                <a:sym typeface="Wingdings" panose="05000000000000000000" pitchFamily="2" charset="2"/>
              </a:rPr>
              <a:t>VLAN  alles draait binnen 1 vlan</a:t>
            </a:r>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60191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Kan ook evt voor stacked etcd gaan</a:t>
            </a:r>
          </a:p>
          <a:p>
            <a:endParaRPr lang="nl-NL" dirty="0"/>
          </a:p>
          <a:p>
            <a:r>
              <a:rPr lang="en-US" dirty="0"/>
              <a:t>However, a stacked cluster runs the risk of failed coupling. If one node goes down, both an </a:t>
            </a:r>
            <a:r>
              <a:rPr lang="en-US" dirty="0" err="1"/>
              <a:t>etcd</a:t>
            </a:r>
            <a:r>
              <a:rPr lang="en-US" dirty="0"/>
              <a:t> member and a control plane instance are lost, and redundancy is compromised. You can mitigate this risk by adding more control plane nodes.</a:t>
            </a:r>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916538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Port = serviceport</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Targetport = pod 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Loadbalancer == clusterip voor traffic dat van buiten cluster wilt komen.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Externalname voegt een dsn referentie toe</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Cname record</a:t>
            </a:r>
            <a:br>
              <a:rPr lang="nl-NL" dirty="0"/>
            </a:br>
            <a:br>
              <a:rPr lang="nl-NL" dirty="0"/>
            </a:br>
            <a:r>
              <a:rPr lang="nl-NL" dirty="0">
                <a:solidFill>
                  <a:srgbClr val="EF596F"/>
                </a:solidFill>
                <a:effectLst/>
              </a:rPr>
              <a:t>apiVersion</a:t>
            </a:r>
            <a:r>
              <a:rPr lang="nl-NL" dirty="0">
                <a:solidFill>
                  <a:srgbClr val="BBBBBB"/>
                </a:solidFill>
                <a:effectLst/>
              </a:rPr>
              <a:t>: </a:t>
            </a:r>
            <a:r>
              <a:rPr lang="nl-NL" dirty="0">
                <a:solidFill>
                  <a:srgbClr val="89CA78"/>
                </a:solidFill>
                <a:effectLst/>
              </a:rPr>
              <a:t>v1</a:t>
            </a:r>
            <a:br>
              <a:rPr lang="nl-NL" dirty="0">
                <a:solidFill>
                  <a:srgbClr val="89CA78"/>
                </a:solidFill>
                <a:effectLst/>
              </a:rPr>
            </a:br>
            <a:r>
              <a:rPr lang="nl-NL" dirty="0">
                <a:solidFill>
                  <a:srgbClr val="EF596F"/>
                </a:solidFill>
                <a:effectLst/>
              </a:rPr>
              <a:t>kind</a:t>
            </a:r>
            <a:r>
              <a:rPr lang="nl-NL" dirty="0">
                <a:solidFill>
                  <a:srgbClr val="BBBBBB"/>
                </a:solidFill>
                <a:effectLst/>
              </a:rPr>
              <a:t>: </a:t>
            </a:r>
            <a:r>
              <a:rPr lang="nl-NL" dirty="0">
                <a:solidFill>
                  <a:srgbClr val="89CA78"/>
                </a:solidFill>
                <a:effectLst/>
              </a:rPr>
              <a:t>Service</a:t>
            </a:r>
            <a:br>
              <a:rPr lang="nl-NL" dirty="0">
                <a:solidFill>
                  <a:srgbClr val="89CA78"/>
                </a:solidFill>
                <a:effectLst/>
              </a:rPr>
            </a:br>
            <a:r>
              <a:rPr lang="nl-NL" dirty="0">
                <a:solidFill>
                  <a:srgbClr val="EF596F"/>
                </a:solidFill>
                <a:effectLst/>
              </a:rPr>
              <a:t>metadata</a:t>
            </a:r>
            <a:r>
              <a:rPr lang="nl-NL" dirty="0">
                <a:solidFill>
                  <a:srgbClr val="BBBBBB"/>
                </a:solidFill>
                <a:effectLst/>
              </a:rPr>
              <a:t>:</a:t>
            </a:r>
            <a:br>
              <a:rPr lang="nl-NL" dirty="0">
                <a:solidFill>
                  <a:srgbClr val="BBBBBB"/>
                </a:solidFill>
                <a:effectLst/>
              </a:rPr>
            </a:br>
            <a:r>
              <a:rPr lang="nl-NL" dirty="0">
                <a:solidFill>
                  <a:srgbClr val="BBBBBB"/>
                </a:solidFill>
                <a:effectLst/>
              </a:rPr>
              <a:t>  </a:t>
            </a:r>
            <a:r>
              <a:rPr lang="nl-NL" dirty="0">
                <a:solidFill>
                  <a:srgbClr val="EF596F"/>
                </a:solidFill>
                <a:effectLst/>
              </a:rPr>
              <a:t>name</a:t>
            </a:r>
            <a:r>
              <a:rPr lang="nl-NL" dirty="0">
                <a:solidFill>
                  <a:srgbClr val="BBBBBB"/>
                </a:solidFill>
                <a:effectLst/>
              </a:rPr>
              <a:t>: </a:t>
            </a:r>
            <a:r>
              <a:rPr lang="nl-NL" dirty="0">
                <a:solidFill>
                  <a:srgbClr val="89CA78"/>
                </a:solidFill>
                <a:effectLst/>
              </a:rPr>
              <a:t>my-service</a:t>
            </a:r>
            <a:br>
              <a:rPr lang="nl-NL" dirty="0">
                <a:solidFill>
                  <a:srgbClr val="89CA78"/>
                </a:solidFill>
                <a:effectLst/>
              </a:rPr>
            </a:br>
            <a:r>
              <a:rPr lang="nl-NL" dirty="0">
                <a:solidFill>
                  <a:srgbClr val="EF596F"/>
                </a:solidFill>
                <a:effectLst/>
              </a:rPr>
              <a:t>spec</a:t>
            </a:r>
            <a:r>
              <a:rPr lang="nl-NL" dirty="0">
                <a:solidFill>
                  <a:srgbClr val="BBBBBB"/>
                </a:solidFill>
                <a:effectLst/>
              </a:rPr>
              <a:t>:</a:t>
            </a:r>
            <a:br>
              <a:rPr lang="nl-NL" dirty="0">
                <a:solidFill>
                  <a:srgbClr val="BBBBBB"/>
                </a:solidFill>
                <a:effectLst/>
              </a:rPr>
            </a:br>
            <a:r>
              <a:rPr lang="nl-NL" dirty="0">
                <a:solidFill>
                  <a:srgbClr val="BBBBBB"/>
                </a:solidFill>
                <a:effectLst/>
              </a:rPr>
              <a:t>  </a:t>
            </a:r>
            <a:r>
              <a:rPr lang="nl-NL" dirty="0">
                <a:solidFill>
                  <a:srgbClr val="EF596F"/>
                </a:solidFill>
                <a:effectLst/>
              </a:rPr>
              <a:t>type</a:t>
            </a:r>
            <a:r>
              <a:rPr lang="nl-NL" dirty="0">
                <a:solidFill>
                  <a:srgbClr val="BBBBBB"/>
                </a:solidFill>
                <a:effectLst/>
              </a:rPr>
              <a:t>: </a:t>
            </a:r>
            <a:r>
              <a:rPr lang="nl-NL" dirty="0">
                <a:solidFill>
                  <a:srgbClr val="89CA78"/>
                </a:solidFill>
                <a:effectLst/>
              </a:rPr>
              <a:t>ExternalName</a:t>
            </a:r>
            <a:br>
              <a:rPr lang="nl-NL" dirty="0">
                <a:solidFill>
                  <a:srgbClr val="89CA78"/>
                </a:solidFill>
                <a:effectLst/>
              </a:rPr>
            </a:br>
            <a:r>
              <a:rPr lang="nl-NL" dirty="0">
                <a:solidFill>
                  <a:srgbClr val="89CA78"/>
                </a:solidFill>
                <a:effectLst/>
              </a:rPr>
              <a:t>  </a:t>
            </a:r>
            <a:r>
              <a:rPr lang="nl-NL" dirty="0">
                <a:solidFill>
                  <a:srgbClr val="EF596F"/>
                </a:solidFill>
                <a:effectLst/>
              </a:rPr>
              <a:t>externalName</a:t>
            </a:r>
            <a:r>
              <a:rPr lang="nl-NL" dirty="0">
                <a:solidFill>
                  <a:srgbClr val="BBBBBB"/>
                </a:solidFill>
                <a:effectLst/>
              </a:rPr>
              <a:t>: </a:t>
            </a:r>
            <a:r>
              <a:rPr lang="nl-NL" dirty="0">
                <a:solidFill>
                  <a:srgbClr val="89CA78"/>
                </a:solidFill>
                <a:effectLst/>
              </a:rPr>
              <a:t>my.external-service.example.com</a:t>
            </a:r>
            <a:endParaRPr lang="nl-NL" dirty="0">
              <a:solidFill>
                <a:srgbClr val="BBBBBB"/>
              </a:solidFill>
              <a:effectLst/>
            </a:endParaRPr>
          </a:p>
          <a:p>
            <a:endParaRPr lang="nl-NL" dirty="0"/>
          </a:p>
          <a:p>
            <a:endParaRPr lang="nl-NL" dirty="0"/>
          </a:p>
          <a:p>
            <a:r>
              <a:rPr lang="nl-NL" dirty="0"/>
              <a:t>In dit geval, bij pogingen om toegang te krijgen tot my-service in het default namespace, zal de DNS-service die draait in het cluster de DNS-aanvraag voor my-service.default.svc.cluster.local omzetten naar my.external-service.example.com</a:t>
            </a:r>
          </a:p>
          <a:p>
            <a:endParaRPr lang="nl-NL" dirty="0"/>
          </a:p>
          <a:p>
            <a:r>
              <a:rPr lang="nl-NL" dirty="0"/>
              <a:t>Is handig voor:</a:t>
            </a:r>
            <a:br>
              <a:rPr lang="nl-NL" dirty="0"/>
            </a:br>
            <a:r>
              <a:rPr lang="nl-NL" dirty="0"/>
              <a:t>Service locatie abstractie: Door externe services te bereiken via een ExternalName service, hoef je niet rechtstreeks naar het externe adres te verwijzen in je applicatiecode. Als de locatie van de externe service ooit verandert, hoef je alleen maar de ExternalName in je Service definitie bij te werken in plaats van wijzigingen in je code aan te brengen en een nieuwe versie te deployen.</a:t>
            </a:r>
          </a:p>
          <a:p>
            <a:r>
              <a:rPr lang="nl-NL" dirty="0"/>
              <a:t>Eenduidige Service Discovery: Met ExternalName kunnen je applicaties externe services ontdekken met behulp van dezelfde methoden die ze gebruiken om interne services in het Kubernetes-cluster te ontdekken. Dit kan de complexiteit verminderen als je een mix van interne en externe services hebt.</a:t>
            </a:r>
          </a:p>
          <a:p>
            <a:r>
              <a:rPr lang="nl-NL" dirty="0"/>
              <a:t>Toegangscontrole: Hoewel ExternalName services geen toegangscontrole bieden voor de externe services waarnaar ze verwijzen, kunnen ze worden gebruikt in combinatie met egress netwerkbeleid om meer gedetailleerde regels voor toegangscontrole in te stellen.</a:t>
            </a:r>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868881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Pod is a collection of containers and basic object of </a:t>
            </a:r>
            <a:r>
              <a:rPr lang="en-US" dirty="0" err="1"/>
              <a:t>Kuberntes</a:t>
            </a:r>
            <a:r>
              <a:rPr lang="en-US" dirty="0"/>
              <a:t>. All containers of pod lie in same node.</a:t>
            </a:r>
          </a:p>
          <a:p>
            <a:pPr>
              <a:buFont typeface="Arial" panose="020B0604020202020204" pitchFamily="34" charset="0"/>
              <a:buChar char="•"/>
            </a:pPr>
            <a:r>
              <a:rPr lang="en-US" dirty="0"/>
              <a:t>Not suitable for production</a:t>
            </a:r>
          </a:p>
          <a:p>
            <a:pPr>
              <a:buFont typeface="Arial" panose="020B0604020202020204" pitchFamily="34" charset="0"/>
              <a:buChar char="•"/>
            </a:pPr>
            <a:r>
              <a:rPr lang="en-US" dirty="0"/>
              <a:t>No rolling updates</a:t>
            </a:r>
          </a:p>
          <a:p>
            <a:pPr>
              <a:buFont typeface="Arial" panose="020B0604020202020204" pitchFamily="34" charset="0"/>
              <a:buChar char="•"/>
            </a:pPr>
            <a:endParaRPr lang="en-US" dirty="0"/>
          </a:p>
          <a:p>
            <a:r>
              <a:rPr lang="en-US" dirty="0"/>
              <a:t>Deployment is a kind of controller in Kubernetes. </a:t>
            </a:r>
          </a:p>
          <a:p>
            <a:r>
              <a:rPr lang="en-US" dirty="0"/>
              <a:t>Controllers use a Pod Template that you provide to create the Pods for which it is responsible. </a:t>
            </a:r>
          </a:p>
          <a:p>
            <a:r>
              <a:rPr lang="en-US" dirty="0"/>
              <a:t>Deployment creates a </a:t>
            </a:r>
            <a:r>
              <a:rPr lang="en-US" dirty="0" err="1"/>
              <a:t>ReplicaSet</a:t>
            </a:r>
            <a:r>
              <a:rPr lang="en-US" dirty="0"/>
              <a:t> which in turn make sure that, </a:t>
            </a:r>
            <a:r>
              <a:rPr lang="en-US" dirty="0" err="1"/>
              <a:t>CurrentReplicas</a:t>
            </a:r>
            <a:r>
              <a:rPr lang="en-US" dirty="0"/>
              <a:t> is always same as </a:t>
            </a:r>
            <a:r>
              <a:rPr lang="en-US" dirty="0" err="1"/>
              <a:t>desiredReplicas</a:t>
            </a:r>
            <a:r>
              <a:rPr lang="en-US" dirty="0"/>
              <a:t> .</a:t>
            </a:r>
          </a:p>
          <a:p>
            <a:r>
              <a:rPr lang="en-US" dirty="0"/>
              <a:t>Advantages :</a:t>
            </a:r>
          </a:p>
          <a:p>
            <a:pPr>
              <a:buFont typeface="Arial" panose="020B0604020202020204" pitchFamily="34" charset="0"/>
              <a:buChar char="•"/>
            </a:pPr>
            <a:r>
              <a:rPr lang="en-US" dirty="0"/>
              <a:t>You can rollout and rollback your changes using deployment </a:t>
            </a:r>
          </a:p>
          <a:p>
            <a:pPr>
              <a:buFont typeface="Arial" panose="020B0604020202020204" pitchFamily="34" charset="0"/>
              <a:buChar char="•"/>
            </a:pPr>
            <a:r>
              <a:rPr lang="en-US" dirty="0"/>
              <a:t>Monitors the state of each pod </a:t>
            </a:r>
          </a:p>
          <a:p>
            <a:pPr>
              <a:buFont typeface="Arial" panose="020B0604020202020204" pitchFamily="34" charset="0"/>
              <a:buChar char="•"/>
            </a:pPr>
            <a:r>
              <a:rPr lang="en-US" dirty="0"/>
              <a:t>Best suitable for production </a:t>
            </a:r>
          </a:p>
          <a:p>
            <a:pPr>
              <a:buFont typeface="Arial" panose="020B0604020202020204" pitchFamily="34" charset="0"/>
              <a:buChar char="•"/>
            </a:pPr>
            <a:r>
              <a:rPr lang="en-US" dirty="0"/>
              <a:t>Supports rolling updates</a:t>
            </a:r>
          </a:p>
          <a:p>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131406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153651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Bind service aan een address</a:t>
            </a:r>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4119603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Normaliter loadbalancer.</a:t>
            </a:r>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dirty="0"/>
          </a:p>
        </p:txBody>
      </p:sp>
    </p:spTree>
    <p:extLst>
      <p:ext uri="{BB962C8B-B14F-4D97-AF65-F5344CB8AC3E}">
        <p14:creationId xmlns:p14="http://schemas.microsoft.com/office/powerpoint/2010/main" val="140189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dirty="0"/>
          </a:p>
        </p:txBody>
      </p:sp>
    </p:spTree>
    <p:extLst>
      <p:ext uri="{BB962C8B-B14F-4D97-AF65-F5344CB8AC3E}">
        <p14:creationId xmlns:p14="http://schemas.microsoft.com/office/powerpoint/2010/main" val="76159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2136910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hyperlink" Target="http://myapp.example.com/value2" TargetMode="External"/><Relationship Id="rId5" Type="http://schemas.openxmlformats.org/officeDocument/2006/relationships/hyperlink" Target="http://myapp.example.com/foo/value1/bar/value2"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Kubernetes</a:t>
            </a: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Main components</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1218784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D838BD-D395-A3CD-647A-CD618A39634C}"/>
              </a:ext>
            </a:extLst>
          </p:cNvPr>
          <p:cNvSpPr>
            <a:spLocks noGrp="1"/>
          </p:cNvSpPr>
          <p:nvPr>
            <p:ph type="title"/>
          </p:nvPr>
        </p:nvSpPr>
        <p:spPr>
          <a:xfrm>
            <a:off x="838200" y="365125"/>
            <a:ext cx="10515600" cy="1325563"/>
          </a:xfrm>
        </p:spPr>
        <p:txBody>
          <a:bodyPr anchor="ctr">
            <a:normAutofit/>
          </a:bodyPr>
          <a:lstStyle/>
          <a:p>
            <a:r>
              <a:rPr lang="nl-NL" dirty="0"/>
              <a:t>Main components</a:t>
            </a:r>
          </a:p>
        </p:txBody>
      </p:sp>
      <p:sp>
        <p:nvSpPr>
          <p:cNvPr id="20" name="Slide Number Placeholder 3">
            <a:extLst>
              <a:ext uri="{FF2B5EF4-FFF2-40B4-BE49-F238E27FC236}">
                <a16:creationId xmlns:a16="http://schemas.microsoft.com/office/drawing/2014/main" id="{2DCAB835-DFEE-D92C-75BD-6A7AE662E67C}"/>
              </a:ext>
            </a:extLst>
          </p:cNvPr>
          <p:cNvSpPr>
            <a:spLocks noGrp="1"/>
          </p:cNvSpPr>
          <p:nvPr>
            <p:ph type="sldNum" sz="quarter" idx="12"/>
          </p:nvPr>
        </p:nvSpPr>
        <p:spPr>
          <a:xfrm>
            <a:off x="8610600" y="6356350"/>
            <a:ext cx="2743200" cy="365125"/>
          </a:xfrm>
        </p:spPr>
        <p:txBody>
          <a:bodyPr/>
          <a:lstStyle/>
          <a:p>
            <a:pPr>
              <a:spcAft>
                <a:spcPts val="600"/>
              </a:spcAft>
            </a:pPr>
            <a:fld id="{D8DA9DAA-006C-4F4B-980E-E3DF019B24E2}" type="slidenum">
              <a:rPr lang="en-US" smtClean="0"/>
              <a:pPr>
                <a:spcAft>
                  <a:spcPts val="600"/>
                </a:spcAft>
              </a:pPr>
              <a:t>11</a:t>
            </a:fld>
            <a:endParaRPr lang="en-US"/>
          </a:p>
        </p:txBody>
      </p:sp>
      <p:graphicFrame>
        <p:nvGraphicFramePr>
          <p:cNvPr id="16" name="Content Placeholder 13">
            <a:extLst>
              <a:ext uri="{FF2B5EF4-FFF2-40B4-BE49-F238E27FC236}">
                <a16:creationId xmlns:a16="http://schemas.microsoft.com/office/drawing/2014/main" id="{35B244C1-C177-4751-CD50-EB93ACCFF54F}"/>
              </a:ext>
            </a:extLst>
          </p:cNvPr>
          <p:cNvGraphicFramePr>
            <a:graphicFrameLocks noGrp="1"/>
          </p:cNvGraphicFramePr>
          <p:nvPr>
            <p:ph idx="1"/>
            <p:extLst>
              <p:ext uri="{D42A27DB-BD31-4B8C-83A1-F6EECF244321}">
                <p14:modId xmlns:p14="http://schemas.microsoft.com/office/powerpoint/2010/main" val="7887266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3920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D451-3F63-B1E1-164C-0E893760EF07}"/>
              </a:ext>
            </a:extLst>
          </p:cNvPr>
          <p:cNvSpPr>
            <a:spLocks noGrp="1"/>
          </p:cNvSpPr>
          <p:nvPr>
            <p:ph type="title"/>
          </p:nvPr>
        </p:nvSpPr>
        <p:spPr/>
        <p:txBody>
          <a:bodyPr/>
          <a:lstStyle/>
          <a:p>
            <a:r>
              <a:rPr lang="nl-NL" dirty="0"/>
              <a:t>Pods</a:t>
            </a:r>
          </a:p>
        </p:txBody>
      </p:sp>
      <p:sp>
        <p:nvSpPr>
          <p:cNvPr id="3" name="Content Placeholder 2">
            <a:extLst>
              <a:ext uri="{FF2B5EF4-FFF2-40B4-BE49-F238E27FC236}">
                <a16:creationId xmlns:a16="http://schemas.microsoft.com/office/drawing/2014/main" id="{01D48357-BF3A-9A49-0164-7B409D00CE6D}"/>
              </a:ext>
            </a:extLst>
          </p:cNvPr>
          <p:cNvSpPr>
            <a:spLocks noGrp="1"/>
          </p:cNvSpPr>
          <p:nvPr>
            <p:ph idx="1"/>
          </p:nvPr>
        </p:nvSpPr>
        <p:spPr/>
        <p:txBody>
          <a:bodyPr/>
          <a:lstStyle/>
          <a:p>
            <a:r>
              <a:rPr lang="nl-NL" dirty="0"/>
              <a:t>Abstractielaag om containerisation technology (agnostisch)</a:t>
            </a:r>
          </a:p>
          <a:p>
            <a:r>
              <a:rPr lang="nl-NL" dirty="0"/>
              <a:t>Kleinste unit in k8</a:t>
            </a:r>
          </a:p>
          <a:p>
            <a:r>
              <a:rPr lang="nl-NL" dirty="0"/>
              <a:t>Vaak 1 container kan meer (meestal niet wenselijk)</a:t>
            </a:r>
          </a:p>
          <a:p>
            <a:endParaRPr lang="nl-NL" dirty="0"/>
          </a:p>
          <a:p>
            <a:pPr marL="0" indent="0">
              <a:buNone/>
            </a:pPr>
            <a:endParaRPr lang="nl-NL" dirty="0"/>
          </a:p>
        </p:txBody>
      </p:sp>
      <p:sp>
        <p:nvSpPr>
          <p:cNvPr id="4" name="Slide Number Placeholder 3">
            <a:extLst>
              <a:ext uri="{FF2B5EF4-FFF2-40B4-BE49-F238E27FC236}">
                <a16:creationId xmlns:a16="http://schemas.microsoft.com/office/drawing/2014/main" id="{E083B0DA-60E6-0B3C-2098-052EEA671290}"/>
              </a:ext>
            </a:extLst>
          </p:cNvPr>
          <p:cNvSpPr>
            <a:spLocks noGrp="1"/>
          </p:cNvSpPr>
          <p:nvPr>
            <p:ph type="sldNum" sz="quarter" idx="12"/>
          </p:nvPr>
        </p:nvSpPr>
        <p:spPr/>
        <p:txBody>
          <a:bodyPr/>
          <a:lstStyle/>
          <a:p>
            <a:fld id="{D8DA9DAA-006C-4F4B-980E-E3DF019B24E2}" type="slidenum">
              <a:rPr lang="en-US" smtClean="0"/>
              <a:t>12</a:t>
            </a:fld>
            <a:endParaRPr lang="en-US" dirty="0"/>
          </a:p>
        </p:txBody>
      </p:sp>
      <p:pic>
        <p:nvPicPr>
          <p:cNvPr id="6" name="Picture 5">
            <a:extLst>
              <a:ext uri="{FF2B5EF4-FFF2-40B4-BE49-F238E27FC236}">
                <a16:creationId xmlns:a16="http://schemas.microsoft.com/office/drawing/2014/main" id="{4CCF1C16-3D1F-12D7-347C-1680B33DA4DE}"/>
              </a:ext>
            </a:extLst>
          </p:cNvPr>
          <p:cNvPicPr>
            <a:picLocks noChangeAspect="1"/>
          </p:cNvPicPr>
          <p:nvPr/>
        </p:nvPicPr>
        <p:blipFill>
          <a:blip r:embed="rId2"/>
          <a:stretch>
            <a:fillRect/>
          </a:stretch>
        </p:blipFill>
        <p:spPr>
          <a:xfrm>
            <a:off x="1086958" y="3343853"/>
            <a:ext cx="4551842" cy="3280275"/>
          </a:xfrm>
          <a:prstGeom prst="rect">
            <a:avLst/>
          </a:prstGeom>
        </p:spPr>
      </p:pic>
      <p:pic>
        <p:nvPicPr>
          <p:cNvPr id="8" name="Picture 7">
            <a:extLst>
              <a:ext uri="{FF2B5EF4-FFF2-40B4-BE49-F238E27FC236}">
                <a16:creationId xmlns:a16="http://schemas.microsoft.com/office/drawing/2014/main" id="{91189BAA-7C3E-4322-5B3E-149FB152D3F0}"/>
              </a:ext>
            </a:extLst>
          </p:cNvPr>
          <p:cNvPicPr>
            <a:picLocks noChangeAspect="1"/>
          </p:cNvPicPr>
          <p:nvPr/>
        </p:nvPicPr>
        <p:blipFill>
          <a:blip r:embed="rId3"/>
          <a:stretch>
            <a:fillRect/>
          </a:stretch>
        </p:blipFill>
        <p:spPr>
          <a:xfrm>
            <a:off x="5863856" y="3771549"/>
            <a:ext cx="5715000" cy="1647825"/>
          </a:xfrm>
          <a:prstGeom prst="rect">
            <a:avLst/>
          </a:prstGeom>
        </p:spPr>
      </p:pic>
    </p:spTree>
    <p:extLst>
      <p:ext uri="{BB962C8B-B14F-4D97-AF65-F5344CB8AC3E}">
        <p14:creationId xmlns:p14="http://schemas.microsoft.com/office/powerpoint/2010/main" val="2327742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19CF-081F-C93E-058A-9A8C9710993B}"/>
              </a:ext>
            </a:extLst>
          </p:cNvPr>
          <p:cNvSpPr>
            <a:spLocks noGrp="1"/>
          </p:cNvSpPr>
          <p:nvPr>
            <p:ph type="title"/>
          </p:nvPr>
        </p:nvSpPr>
        <p:spPr>
          <a:xfrm>
            <a:off x="576072" y="365125"/>
            <a:ext cx="10771632" cy="1325563"/>
          </a:xfrm>
        </p:spPr>
        <p:txBody>
          <a:bodyPr anchor="ctr">
            <a:normAutofit/>
          </a:bodyPr>
          <a:lstStyle/>
          <a:p>
            <a:r>
              <a:rPr lang="nl-NL" dirty="0"/>
              <a:t>Pod manifest</a:t>
            </a:r>
          </a:p>
        </p:txBody>
      </p:sp>
      <p:pic>
        <p:nvPicPr>
          <p:cNvPr id="7" name="Content Placeholder 6">
            <a:extLst>
              <a:ext uri="{FF2B5EF4-FFF2-40B4-BE49-F238E27FC236}">
                <a16:creationId xmlns:a16="http://schemas.microsoft.com/office/drawing/2014/main" id="{16CD1FB6-2030-27AD-E394-21137CA6B18C}"/>
              </a:ext>
            </a:extLst>
          </p:cNvPr>
          <p:cNvPicPr>
            <a:picLocks noGrp="1" noChangeAspect="1"/>
          </p:cNvPicPr>
          <p:nvPr>
            <p:ph idx="1"/>
          </p:nvPr>
        </p:nvPicPr>
        <p:blipFill>
          <a:blip r:embed="rId2"/>
          <a:stretch>
            <a:fillRect/>
          </a:stretch>
        </p:blipFill>
        <p:spPr>
          <a:xfrm>
            <a:off x="3623335" y="1825625"/>
            <a:ext cx="4677106" cy="4351338"/>
          </a:xfrm>
          <a:noFill/>
        </p:spPr>
      </p:pic>
      <p:sp>
        <p:nvSpPr>
          <p:cNvPr id="12" name="Footer Placeholder 3">
            <a:extLst>
              <a:ext uri="{FF2B5EF4-FFF2-40B4-BE49-F238E27FC236}">
                <a16:creationId xmlns:a16="http://schemas.microsoft.com/office/drawing/2014/main" id="{84D7C4FD-B40F-42F5-52A2-BF15EFB0EA6B}"/>
              </a:ext>
            </a:extLst>
          </p:cNvPr>
          <p:cNvSpPr>
            <a:spLocks noGrp="1"/>
          </p:cNvSpPr>
          <p:nvPr>
            <p:ph type="ftr" sz="quarter" idx="11"/>
          </p:nvPr>
        </p:nvSpPr>
        <p:spPr>
          <a:xfrm>
            <a:off x="8503920" y="841248"/>
            <a:ext cx="3630168" cy="365125"/>
          </a:xfrm>
        </p:spPr>
        <p:txBody>
          <a:bodyPr/>
          <a:lstStyle/>
          <a:p>
            <a:pPr>
              <a:spcAft>
                <a:spcPts val="600"/>
              </a:spcAft>
            </a:pPr>
            <a:r>
              <a:rPr lang="en-US" dirty="0"/>
              <a:t>k8s</a:t>
            </a:r>
          </a:p>
        </p:txBody>
      </p:sp>
      <p:sp>
        <p:nvSpPr>
          <p:cNvPr id="4" name="Slide Number Placeholder 3">
            <a:extLst>
              <a:ext uri="{FF2B5EF4-FFF2-40B4-BE49-F238E27FC236}">
                <a16:creationId xmlns:a16="http://schemas.microsoft.com/office/drawing/2014/main" id="{2D96046C-538F-0B35-9BCB-708AA2CCFEA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13</a:t>
            </a:fld>
            <a:endParaRPr lang="en-US"/>
          </a:p>
        </p:txBody>
      </p:sp>
    </p:spTree>
    <p:extLst>
      <p:ext uri="{BB962C8B-B14F-4D97-AF65-F5344CB8AC3E}">
        <p14:creationId xmlns:p14="http://schemas.microsoft.com/office/powerpoint/2010/main" val="2966700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err="1">
                <a:solidFill>
                  <a:schemeClr val="bg1"/>
                </a:solidFill>
                <a:latin typeface="+mn-lt"/>
              </a:rPr>
              <a:t>Waarom</a:t>
            </a:r>
            <a:r>
              <a:rPr lang="en-US" b="1" cap="all" spc="400" dirty="0">
                <a:solidFill>
                  <a:schemeClr val="bg1"/>
                </a:solidFill>
                <a:latin typeface="+mn-lt"/>
              </a:rPr>
              <a:t> </a:t>
            </a:r>
            <a:r>
              <a:rPr lang="en-US" b="1" cap="all" spc="400" dirty="0" err="1">
                <a:solidFill>
                  <a:schemeClr val="bg1"/>
                </a:solidFill>
                <a:latin typeface="+mn-lt"/>
              </a:rPr>
              <a:t>kan</a:t>
            </a:r>
            <a:r>
              <a:rPr lang="en-US" b="1" cap="all" spc="400" dirty="0">
                <a:solidFill>
                  <a:schemeClr val="bg1"/>
                </a:solidFill>
                <a:latin typeface="+mn-lt"/>
              </a:rPr>
              <a:t> </a:t>
            </a:r>
            <a:r>
              <a:rPr lang="en-US" b="1" cap="all" spc="400" dirty="0" err="1">
                <a:solidFill>
                  <a:schemeClr val="bg1"/>
                </a:solidFill>
                <a:latin typeface="+mn-lt"/>
              </a:rPr>
              <a:t>ik</a:t>
            </a:r>
            <a:r>
              <a:rPr lang="en-US" b="1" cap="all" spc="400" dirty="0">
                <a:solidFill>
                  <a:schemeClr val="bg1"/>
                </a:solidFill>
                <a:latin typeface="+mn-lt"/>
              </a:rPr>
              <a:t> </a:t>
            </a:r>
            <a:r>
              <a:rPr lang="en-US" b="1" cap="all" spc="400" dirty="0" err="1">
                <a:solidFill>
                  <a:schemeClr val="bg1"/>
                </a:solidFill>
                <a:latin typeface="+mn-lt"/>
              </a:rPr>
              <a:t>niet</a:t>
            </a:r>
            <a:r>
              <a:rPr lang="en-US" b="1" cap="all" spc="400" dirty="0">
                <a:solidFill>
                  <a:schemeClr val="bg1"/>
                </a:solidFill>
                <a:latin typeface="+mn-lt"/>
              </a:rPr>
              <a:t> </a:t>
            </a:r>
            <a:r>
              <a:rPr lang="en-US" b="1" cap="all" spc="400" dirty="0" err="1">
                <a:solidFill>
                  <a:schemeClr val="bg1"/>
                </a:solidFill>
                <a:latin typeface="+mn-lt"/>
              </a:rPr>
              <a:t>bij</a:t>
            </a:r>
            <a:r>
              <a:rPr lang="en-US" b="1" cap="all" spc="400" dirty="0">
                <a:solidFill>
                  <a:schemeClr val="bg1"/>
                </a:solidFill>
                <a:latin typeface="+mn-lt"/>
              </a:rPr>
              <a:t> </a:t>
            </a:r>
            <a:r>
              <a:rPr lang="en-US" b="1" cap="all" spc="400" dirty="0" err="1">
                <a:solidFill>
                  <a:schemeClr val="bg1"/>
                </a:solidFill>
                <a:latin typeface="+mn-lt"/>
              </a:rPr>
              <a:t>mijn</a:t>
            </a:r>
            <a:r>
              <a:rPr lang="en-US" b="1" cap="all" spc="400" dirty="0">
                <a:solidFill>
                  <a:schemeClr val="bg1"/>
                </a:solidFill>
                <a:latin typeface="+mn-lt"/>
              </a:rPr>
              <a:t> pod?</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902641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D841-2BE1-BA29-5959-B6961F431283}"/>
              </a:ext>
            </a:extLst>
          </p:cNvPr>
          <p:cNvSpPr>
            <a:spLocks noGrp="1"/>
          </p:cNvSpPr>
          <p:nvPr>
            <p:ph type="title"/>
          </p:nvPr>
        </p:nvSpPr>
        <p:spPr>
          <a:xfrm>
            <a:off x="838200" y="365125"/>
            <a:ext cx="10515600" cy="1325563"/>
          </a:xfrm>
        </p:spPr>
        <p:txBody>
          <a:bodyPr anchor="ctr">
            <a:normAutofit/>
          </a:bodyPr>
          <a:lstStyle/>
          <a:p>
            <a:r>
              <a:rPr lang="nl-NL" dirty="0"/>
              <a:t>Service</a:t>
            </a:r>
          </a:p>
        </p:txBody>
      </p:sp>
      <p:sp>
        <p:nvSpPr>
          <p:cNvPr id="3" name="Content Placeholder 2">
            <a:extLst>
              <a:ext uri="{FF2B5EF4-FFF2-40B4-BE49-F238E27FC236}">
                <a16:creationId xmlns:a16="http://schemas.microsoft.com/office/drawing/2014/main" id="{1FC95888-0CE8-4487-D956-082CE9FB5EF3}"/>
              </a:ext>
            </a:extLst>
          </p:cNvPr>
          <p:cNvSpPr>
            <a:spLocks noGrp="1"/>
          </p:cNvSpPr>
          <p:nvPr>
            <p:ph sz="half" idx="1"/>
          </p:nvPr>
        </p:nvSpPr>
        <p:spPr>
          <a:xfrm>
            <a:off x="1444752" y="1825625"/>
            <a:ext cx="4553712" cy="4351338"/>
          </a:xfrm>
        </p:spPr>
        <p:txBody>
          <a:bodyPr>
            <a:normAutofit/>
          </a:bodyPr>
          <a:lstStyle/>
          <a:p>
            <a:r>
              <a:rPr lang="nl-NL" dirty="0"/>
              <a:t>Abstractie/grouping laag voor pods</a:t>
            </a:r>
          </a:p>
          <a:p>
            <a:r>
              <a:rPr lang="nl-NL" dirty="0"/>
              <a:t>Routing traffic to pods.</a:t>
            </a:r>
          </a:p>
          <a:p>
            <a:endParaRPr lang="nl-NL" dirty="0"/>
          </a:p>
          <a:p>
            <a:r>
              <a:rPr lang="nl-NL" dirty="0"/>
              <a:t>ClusterIp</a:t>
            </a:r>
          </a:p>
          <a:p>
            <a:r>
              <a:rPr lang="nl-NL" dirty="0"/>
              <a:t>NodePort</a:t>
            </a:r>
          </a:p>
          <a:p>
            <a:r>
              <a:rPr lang="nl-NL" dirty="0"/>
              <a:t>Loadbalancer</a:t>
            </a:r>
          </a:p>
          <a:p>
            <a:r>
              <a:rPr lang="nl-NL" dirty="0"/>
              <a:t>ExternalName</a:t>
            </a:r>
          </a:p>
        </p:txBody>
      </p:sp>
      <p:pic>
        <p:nvPicPr>
          <p:cNvPr id="6" name="Picture 5">
            <a:extLst>
              <a:ext uri="{FF2B5EF4-FFF2-40B4-BE49-F238E27FC236}">
                <a16:creationId xmlns:a16="http://schemas.microsoft.com/office/drawing/2014/main" id="{ACA15D3E-7F88-4CE6-A601-CF19CCCC9E9A}"/>
              </a:ext>
            </a:extLst>
          </p:cNvPr>
          <p:cNvPicPr>
            <a:picLocks noChangeAspect="1"/>
          </p:cNvPicPr>
          <p:nvPr/>
        </p:nvPicPr>
        <p:blipFill>
          <a:blip r:embed="rId3"/>
          <a:stretch>
            <a:fillRect/>
          </a:stretch>
        </p:blipFill>
        <p:spPr>
          <a:xfrm>
            <a:off x="6784848" y="2052406"/>
            <a:ext cx="4553712" cy="3897775"/>
          </a:xfrm>
          <a:prstGeom prst="rect">
            <a:avLst/>
          </a:prstGeom>
          <a:noFill/>
        </p:spPr>
      </p:pic>
      <p:sp>
        <p:nvSpPr>
          <p:cNvPr id="4" name="Slide Number Placeholder 3" hidden="1">
            <a:extLst>
              <a:ext uri="{FF2B5EF4-FFF2-40B4-BE49-F238E27FC236}">
                <a16:creationId xmlns:a16="http://schemas.microsoft.com/office/drawing/2014/main" id="{798C5EFD-0EBD-79DA-22EA-D8CA8D56E995}"/>
              </a:ext>
            </a:extLst>
          </p:cNvPr>
          <p:cNvSpPr>
            <a:spLocks noGrp="1"/>
          </p:cNvSpPr>
          <p:nvPr>
            <p:ph type="sldNum" sz="quarter" idx="4294967295"/>
          </p:nvPr>
        </p:nvSpPr>
        <p:spPr>
          <a:xfrm>
            <a:off x="8610600" y="6356350"/>
            <a:ext cx="2743200" cy="365125"/>
          </a:xfrm>
        </p:spPr>
        <p:txBody>
          <a:bodyPr/>
          <a:lstStyle/>
          <a:p>
            <a:pPr>
              <a:spcAft>
                <a:spcPts val="600"/>
              </a:spcAft>
            </a:pPr>
            <a:fld id="{D8DA9DAA-006C-4F4B-980E-E3DF019B24E2}" type="slidenum">
              <a:rPr lang="en-US" smtClean="0"/>
              <a:pPr>
                <a:spcAft>
                  <a:spcPts val="600"/>
                </a:spcAft>
              </a:pPr>
              <a:t>15</a:t>
            </a:fld>
            <a:endParaRPr lang="en-US"/>
          </a:p>
        </p:txBody>
      </p:sp>
    </p:spTree>
    <p:extLst>
      <p:ext uri="{BB962C8B-B14F-4D97-AF65-F5344CB8AC3E}">
        <p14:creationId xmlns:p14="http://schemas.microsoft.com/office/powerpoint/2010/main" val="183568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9B0A-0D30-3107-8348-512B3B9911B5}"/>
              </a:ext>
            </a:extLst>
          </p:cNvPr>
          <p:cNvSpPr>
            <a:spLocks noGrp="1"/>
          </p:cNvSpPr>
          <p:nvPr>
            <p:ph type="ctrTitle"/>
          </p:nvPr>
        </p:nvSpPr>
        <p:spPr>
          <a:xfrm>
            <a:off x="6391650" y="233915"/>
            <a:ext cx="4434840" cy="1193257"/>
          </a:xfrm>
        </p:spPr>
        <p:txBody>
          <a:bodyPr anchor="b">
            <a:normAutofit fontScale="90000"/>
          </a:bodyPr>
          <a:lstStyle/>
          <a:p>
            <a:r>
              <a:rPr lang="nl-NL" dirty="0"/>
              <a:t>Hoe werkt dit in prod?</a:t>
            </a:r>
          </a:p>
        </p:txBody>
      </p:sp>
      <p:sp>
        <p:nvSpPr>
          <p:cNvPr id="7" name="Content Placeholder 2">
            <a:extLst>
              <a:ext uri="{FF2B5EF4-FFF2-40B4-BE49-F238E27FC236}">
                <a16:creationId xmlns:a16="http://schemas.microsoft.com/office/drawing/2014/main" id="{3499CC3C-29C7-2001-49E7-AF067BD853DD}"/>
              </a:ext>
            </a:extLst>
          </p:cNvPr>
          <p:cNvSpPr>
            <a:spLocks noGrp="1"/>
          </p:cNvSpPr>
          <p:nvPr>
            <p:ph type="subTitle" idx="1"/>
          </p:nvPr>
        </p:nvSpPr>
        <p:spPr>
          <a:xfrm>
            <a:off x="6391655" y="1599704"/>
            <a:ext cx="4680382" cy="4304910"/>
          </a:xfrm>
        </p:spPr>
        <p:txBody>
          <a:bodyPr>
            <a:normAutofit/>
          </a:bodyPr>
          <a:lstStyle/>
          <a:p>
            <a:pPr marL="285750" indent="-285750">
              <a:buFont typeface="Arial" panose="020B0604020202020204" pitchFamily="34" charset="0"/>
              <a:buChar char="•"/>
            </a:pPr>
            <a:r>
              <a:rPr lang="en-US" dirty="0"/>
              <a:t>Je wilt </a:t>
            </a:r>
            <a:r>
              <a:rPr lang="en-US" dirty="0" err="1"/>
              <a:t>geen</a:t>
            </a:r>
            <a:r>
              <a:rPr lang="en-US" dirty="0"/>
              <a:t> intern cluster </a:t>
            </a:r>
            <a:r>
              <a:rPr lang="en-US" dirty="0" err="1"/>
              <a:t>ip</a:t>
            </a:r>
            <a:r>
              <a:rPr lang="en-US" dirty="0"/>
              <a:t> </a:t>
            </a:r>
            <a:r>
              <a:rPr lang="en-US" dirty="0" err="1"/>
              <a:t>exposen</a:t>
            </a:r>
            <a:r>
              <a:rPr lang="en-US" dirty="0"/>
              <a:t>.</a:t>
            </a:r>
          </a:p>
          <a:p>
            <a:pPr marL="285750" indent="-285750">
              <a:buFont typeface="Arial" panose="020B0604020202020204" pitchFamily="34" charset="0"/>
              <a:buChar char="•"/>
            </a:pPr>
            <a:r>
              <a:rPr lang="en-US" dirty="0"/>
              <a:t>Ingress!</a:t>
            </a:r>
          </a:p>
          <a:p>
            <a:pPr marL="285750" indent="-285750">
              <a:buFont typeface="Arial" panose="020B0604020202020204" pitchFamily="34" charset="0"/>
              <a:buChar char="•"/>
            </a:pPr>
            <a:r>
              <a:rPr lang="en-US" dirty="0" err="1"/>
              <a:t>ClusterIp’s</a:t>
            </a:r>
            <a:endParaRPr lang="en-US" dirty="0"/>
          </a:p>
          <a:p>
            <a:pPr marL="285750" indent="-285750">
              <a:buFont typeface="Arial" panose="020B0604020202020204" pitchFamily="34" charset="0"/>
              <a:buChar char="•"/>
            </a:pPr>
            <a:r>
              <a:rPr lang="en-US" dirty="0"/>
              <a:t>Horizontal Pod Autoscaling (HPA)!</a:t>
            </a:r>
          </a:p>
        </p:txBody>
      </p:sp>
      <p:sp>
        <p:nvSpPr>
          <p:cNvPr id="14" name="Footer Placeholder 3">
            <a:extLst>
              <a:ext uri="{FF2B5EF4-FFF2-40B4-BE49-F238E27FC236}">
                <a16:creationId xmlns:a16="http://schemas.microsoft.com/office/drawing/2014/main" id="{C261C4BF-0257-CF1F-5881-BF6A30A79757}"/>
              </a:ext>
            </a:extLst>
          </p:cNvPr>
          <p:cNvSpPr>
            <a:spLocks noGrp="1"/>
          </p:cNvSpPr>
          <p:nvPr>
            <p:ph type="ftr" sz="quarter" idx="11"/>
          </p:nvPr>
        </p:nvSpPr>
        <p:spPr>
          <a:xfrm rot="16200000">
            <a:off x="9811512" y="1591056"/>
            <a:ext cx="3547872" cy="365125"/>
          </a:xfrm>
        </p:spPr>
        <p:txBody>
          <a:bodyPr/>
          <a:lstStyle/>
          <a:p>
            <a:pPr>
              <a:spcAft>
                <a:spcPts val="600"/>
              </a:spcAft>
            </a:pPr>
            <a:r>
              <a:rPr lang="en-US" dirty="0"/>
              <a:t>K8s</a:t>
            </a:r>
          </a:p>
        </p:txBody>
      </p:sp>
      <p:sp>
        <p:nvSpPr>
          <p:cNvPr id="9" name="Slide Number Placeholder 3">
            <a:extLst>
              <a:ext uri="{FF2B5EF4-FFF2-40B4-BE49-F238E27FC236}">
                <a16:creationId xmlns:a16="http://schemas.microsoft.com/office/drawing/2014/main" id="{15A307C9-2C27-2C97-88DA-98CEB2FC879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16</a:t>
            </a:fld>
            <a:endParaRPr lang="en-US"/>
          </a:p>
        </p:txBody>
      </p:sp>
      <p:pic>
        <p:nvPicPr>
          <p:cNvPr id="6" name="Picture 5">
            <a:extLst>
              <a:ext uri="{FF2B5EF4-FFF2-40B4-BE49-F238E27FC236}">
                <a16:creationId xmlns:a16="http://schemas.microsoft.com/office/drawing/2014/main" id="{1125DEBC-5930-ADD9-3261-8DED8F39C4D8}"/>
              </a:ext>
            </a:extLst>
          </p:cNvPr>
          <p:cNvPicPr>
            <a:picLocks noChangeAspect="1"/>
          </p:cNvPicPr>
          <p:nvPr/>
        </p:nvPicPr>
        <p:blipFill>
          <a:blip r:embed="rId2"/>
          <a:stretch>
            <a:fillRect/>
          </a:stretch>
        </p:blipFill>
        <p:spPr>
          <a:xfrm>
            <a:off x="283464" y="1978156"/>
            <a:ext cx="5221224" cy="2910831"/>
          </a:xfrm>
          <a:prstGeom prst="rect">
            <a:avLst/>
          </a:prstGeom>
          <a:noFill/>
        </p:spPr>
      </p:pic>
    </p:spTree>
    <p:extLst>
      <p:ext uri="{BB962C8B-B14F-4D97-AF65-F5344CB8AC3E}">
        <p14:creationId xmlns:p14="http://schemas.microsoft.com/office/powerpoint/2010/main" val="16940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 shot of a computer program&#10;&#10;Description automatically generated">
            <a:extLst>
              <a:ext uri="{FF2B5EF4-FFF2-40B4-BE49-F238E27FC236}">
                <a16:creationId xmlns:a16="http://schemas.microsoft.com/office/drawing/2014/main" id="{6FDA4690-3D76-770D-4FD2-D5A2BF6BAD0A}"/>
              </a:ext>
            </a:extLst>
          </p:cNvPr>
          <p:cNvPicPr>
            <a:picLocks noChangeAspect="1"/>
          </p:cNvPicPr>
          <p:nvPr/>
        </p:nvPicPr>
        <p:blipFill>
          <a:blip r:embed="rId3"/>
          <a:stretch>
            <a:fillRect/>
          </a:stretch>
        </p:blipFill>
        <p:spPr>
          <a:xfrm>
            <a:off x="822325" y="1825625"/>
            <a:ext cx="4195763" cy="4351338"/>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4D0DAAFE-1168-EE9A-DEA7-1DB3BE172D9B}"/>
              </a:ext>
            </a:extLst>
          </p:cNvPr>
          <p:cNvPicPr>
            <a:picLocks noChangeAspect="1"/>
          </p:cNvPicPr>
          <p:nvPr/>
        </p:nvPicPr>
        <p:blipFill>
          <a:blip r:embed="rId4"/>
          <a:stretch>
            <a:fillRect/>
          </a:stretch>
        </p:blipFill>
        <p:spPr>
          <a:xfrm>
            <a:off x="5089525" y="1825625"/>
            <a:ext cx="6010275" cy="4351338"/>
          </a:xfrm>
          <a:prstGeom prst="rect">
            <a:avLst/>
          </a:prstGeom>
        </p:spPr>
      </p:pic>
      <p:sp>
        <p:nvSpPr>
          <p:cNvPr id="13" name="Title 1">
            <a:extLst>
              <a:ext uri="{FF2B5EF4-FFF2-40B4-BE49-F238E27FC236}">
                <a16:creationId xmlns:a16="http://schemas.microsoft.com/office/drawing/2014/main" id="{1B2019F5-3A84-B8B7-D014-A5204B9BCF5B}"/>
              </a:ext>
            </a:extLst>
          </p:cNvPr>
          <p:cNvSpPr>
            <a:spLocks noGrp="1"/>
          </p:cNvSpPr>
          <p:nvPr>
            <p:ph type="title"/>
          </p:nvPr>
        </p:nvSpPr>
        <p:spPr>
          <a:xfrm>
            <a:off x="576072" y="365125"/>
            <a:ext cx="10771632" cy="1325563"/>
          </a:xfrm>
        </p:spPr>
        <p:txBody>
          <a:bodyPr anchor="ctr">
            <a:normAutofit/>
          </a:bodyPr>
          <a:lstStyle/>
          <a:p>
            <a:r>
              <a:rPr lang="en-US" dirty="0"/>
              <a:t>Deployment?</a:t>
            </a:r>
          </a:p>
        </p:txBody>
      </p:sp>
      <p:sp>
        <p:nvSpPr>
          <p:cNvPr id="4" name="Footer Placeholder 3">
            <a:extLst>
              <a:ext uri="{FF2B5EF4-FFF2-40B4-BE49-F238E27FC236}">
                <a16:creationId xmlns:a16="http://schemas.microsoft.com/office/drawing/2014/main" id="{227BD3AE-EAD6-A58E-5151-B91B1151101D}"/>
              </a:ext>
            </a:extLst>
          </p:cNvPr>
          <p:cNvSpPr>
            <a:spLocks noGrp="1"/>
          </p:cNvSpPr>
          <p:nvPr>
            <p:ph type="ftr" sz="quarter" idx="11"/>
          </p:nvPr>
        </p:nvSpPr>
        <p:spPr>
          <a:xfrm>
            <a:off x="8503920" y="841248"/>
            <a:ext cx="3630168" cy="365125"/>
          </a:xfrm>
        </p:spPr>
        <p:txBody>
          <a:bodyPr anchor="ctr">
            <a:normAutofit/>
          </a:bodyPr>
          <a:lstStyle/>
          <a:p>
            <a:pPr>
              <a:spcAft>
                <a:spcPts val="600"/>
              </a:spcAft>
            </a:pPr>
            <a:r>
              <a:rPr lang="en-US" dirty="0"/>
              <a:t>K8s</a:t>
            </a:r>
          </a:p>
        </p:txBody>
      </p:sp>
      <p:sp>
        <p:nvSpPr>
          <p:cNvPr id="5" name="Slide Number Placeholder 4">
            <a:extLst>
              <a:ext uri="{FF2B5EF4-FFF2-40B4-BE49-F238E27FC236}">
                <a16:creationId xmlns:a16="http://schemas.microsoft.com/office/drawing/2014/main" id="{527D243B-DE2F-E975-F63C-01FFFA11F50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17</a:t>
            </a:fld>
            <a:endParaRPr lang="en-US"/>
          </a:p>
        </p:txBody>
      </p:sp>
      <p:sp>
        <p:nvSpPr>
          <p:cNvPr id="11" name="Oval 10">
            <a:extLst>
              <a:ext uri="{FF2B5EF4-FFF2-40B4-BE49-F238E27FC236}">
                <a16:creationId xmlns:a16="http://schemas.microsoft.com/office/drawing/2014/main" id="{EA654175-2E39-04D3-AF1F-CA2E5B995AFF}"/>
              </a:ext>
            </a:extLst>
          </p:cNvPr>
          <p:cNvSpPr/>
          <p:nvPr/>
        </p:nvSpPr>
        <p:spPr>
          <a:xfrm>
            <a:off x="7839740" y="4508204"/>
            <a:ext cx="664180" cy="31188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nl-NL"/>
          </a:p>
        </p:txBody>
      </p:sp>
    </p:spTree>
    <p:extLst>
      <p:ext uri="{BB962C8B-B14F-4D97-AF65-F5344CB8AC3E}">
        <p14:creationId xmlns:p14="http://schemas.microsoft.com/office/powerpoint/2010/main" val="1248322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DDA9774-1E5C-FC05-EEDA-C13A1DBBB578}"/>
              </a:ext>
            </a:extLst>
          </p:cNvPr>
          <p:cNvSpPr>
            <a:spLocks noGrp="1"/>
          </p:cNvSpPr>
          <p:nvPr>
            <p:ph type="title"/>
          </p:nvPr>
        </p:nvSpPr>
        <p:spPr>
          <a:xfrm>
            <a:off x="576072" y="365125"/>
            <a:ext cx="10771632" cy="1325563"/>
          </a:xfrm>
        </p:spPr>
        <p:txBody>
          <a:bodyPr/>
          <a:lstStyle/>
          <a:p>
            <a:r>
              <a:rPr lang="en-US" dirty="0"/>
              <a:t>HPA</a:t>
            </a:r>
          </a:p>
        </p:txBody>
      </p:sp>
      <p:pic>
        <p:nvPicPr>
          <p:cNvPr id="7" name="Content Placeholder 6">
            <a:extLst>
              <a:ext uri="{FF2B5EF4-FFF2-40B4-BE49-F238E27FC236}">
                <a16:creationId xmlns:a16="http://schemas.microsoft.com/office/drawing/2014/main" id="{FE2A8AE3-0DA7-CD5C-DB7F-D15C1B5AEC1E}"/>
              </a:ext>
            </a:extLst>
          </p:cNvPr>
          <p:cNvPicPr>
            <a:picLocks noGrp="1" noChangeAspect="1"/>
          </p:cNvPicPr>
          <p:nvPr>
            <p:ph idx="1"/>
          </p:nvPr>
        </p:nvPicPr>
        <p:blipFill>
          <a:blip r:embed="rId3"/>
          <a:stretch>
            <a:fillRect/>
          </a:stretch>
        </p:blipFill>
        <p:spPr>
          <a:xfrm>
            <a:off x="519107" y="1747653"/>
            <a:ext cx="4817915" cy="4351338"/>
          </a:xfrm>
          <a:noFill/>
        </p:spPr>
      </p:pic>
      <p:sp>
        <p:nvSpPr>
          <p:cNvPr id="4" name="Footer Placeholder 3">
            <a:extLst>
              <a:ext uri="{FF2B5EF4-FFF2-40B4-BE49-F238E27FC236}">
                <a16:creationId xmlns:a16="http://schemas.microsoft.com/office/drawing/2014/main" id="{73F6B51E-B3AA-BBBC-DFAA-7CB82374D62E}"/>
              </a:ext>
            </a:extLst>
          </p:cNvPr>
          <p:cNvSpPr>
            <a:spLocks noGrp="1"/>
          </p:cNvSpPr>
          <p:nvPr>
            <p:ph type="ftr" sz="quarter" idx="11"/>
          </p:nvPr>
        </p:nvSpPr>
        <p:spPr>
          <a:xfrm>
            <a:off x="8503920" y="841248"/>
            <a:ext cx="3630168" cy="365125"/>
          </a:xfrm>
        </p:spPr>
        <p:txBody>
          <a:bodyPr anchor="ctr">
            <a:normAutofit/>
          </a:bodyPr>
          <a:lstStyle/>
          <a:p>
            <a:pPr>
              <a:spcAft>
                <a:spcPts val="600"/>
              </a:spcAft>
            </a:pPr>
            <a:r>
              <a:rPr lang="en-US" dirty="0"/>
              <a:t>K8s</a:t>
            </a:r>
          </a:p>
        </p:txBody>
      </p:sp>
      <p:sp>
        <p:nvSpPr>
          <p:cNvPr id="5" name="Slide Number Placeholder 4">
            <a:extLst>
              <a:ext uri="{FF2B5EF4-FFF2-40B4-BE49-F238E27FC236}">
                <a16:creationId xmlns:a16="http://schemas.microsoft.com/office/drawing/2014/main" id="{AB4270BF-2A63-6255-AB6F-C899D8BEB36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18</a:t>
            </a:fld>
            <a:endParaRPr lang="en-US"/>
          </a:p>
        </p:txBody>
      </p:sp>
      <p:sp>
        <p:nvSpPr>
          <p:cNvPr id="8" name="Oval 7">
            <a:extLst>
              <a:ext uri="{FF2B5EF4-FFF2-40B4-BE49-F238E27FC236}">
                <a16:creationId xmlns:a16="http://schemas.microsoft.com/office/drawing/2014/main" id="{014E4B5A-A51B-E44D-9DA1-DB0E2B0FE19A}"/>
              </a:ext>
            </a:extLst>
          </p:cNvPr>
          <p:cNvSpPr/>
          <p:nvPr/>
        </p:nvSpPr>
        <p:spPr>
          <a:xfrm>
            <a:off x="3391786" y="5553739"/>
            <a:ext cx="664180" cy="31188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nl-NL"/>
          </a:p>
        </p:txBody>
      </p:sp>
      <p:cxnSp>
        <p:nvCxnSpPr>
          <p:cNvPr id="10" name="Straight Arrow Connector 9">
            <a:extLst>
              <a:ext uri="{FF2B5EF4-FFF2-40B4-BE49-F238E27FC236}">
                <a16:creationId xmlns:a16="http://schemas.microsoft.com/office/drawing/2014/main" id="{216DCBB5-1EDC-7E27-778C-346F021DF23B}"/>
              </a:ext>
            </a:extLst>
          </p:cNvPr>
          <p:cNvCxnSpPr/>
          <p:nvPr/>
        </p:nvCxnSpPr>
        <p:spPr>
          <a:xfrm>
            <a:off x="4274288" y="5709683"/>
            <a:ext cx="13326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A2847D0F-5C7B-7B34-D856-829F65D5DB85}"/>
              </a:ext>
            </a:extLst>
          </p:cNvPr>
          <p:cNvSpPr txBox="1"/>
          <p:nvPr/>
        </p:nvSpPr>
        <p:spPr>
          <a:xfrm>
            <a:off x="5762845" y="5553739"/>
            <a:ext cx="3366977" cy="369332"/>
          </a:xfrm>
          <a:prstGeom prst="rect">
            <a:avLst/>
          </a:prstGeom>
          <a:noFill/>
        </p:spPr>
        <p:txBody>
          <a:bodyPr wrap="square" rtlCol="0">
            <a:spAutoFit/>
          </a:bodyPr>
          <a:lstStyle/>
          <a:p>
            <a:r>
              <a:rPr lang="nl-NL" dirty="0"/>
              <a:t>Across all pods in scaleset.</a:t>
            </a:r>
          </a:p>
        </p:txBody>
      </p:sp>
    </p:spTree>
    <p:extLst>
      <p:ext uri="{BB962C8B-B14F-4D97-AF65-F5344CB8AC3E}">
        <p14:creationId xmlns:p14="http://schemas.microsoft.com/office/powerpoint/2010/main" val="428307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E682-D06F-8CD9-511D-D0A5FC72FCAE}"/>
              </a:ext>
            </a:extLst>
          </p:cNvPr>
          <p:cNvSpPr>
            <a:spLocks noGrp="1"/>
          </p:cNvSpPr>
          <p:nvPr>
            <p:ph type="title"/>
          </p:nvPr>
        </p:nvSpPr>
        <p:spPr/>
        <p:txBody>
          <a:bodyPr/>
          <a:lstStyle/>
          <a:p>
            <a:r>
              <a:rPr lang="nl-NL" dirty="0"/>
              <a:t>Ingress</a:t>
            </a:r>
          </a:p>
        </p:txBody>
      </p:sp>
      <p:sp>
        <p:nvSpPr>
          <p:cNvPr id="4" name="Footer Placeholder 3">
            <a:extLst>
              <a:ext uri="{FF2B5EF4-FFF2-40B4-BE49-F238E27FC236}">
                <a16:creationId xmlns:a16="http://schemas.microsoft.com/office/drawing/2014/main" id="{2C5AE900-DA26-84BB-D7C2-A3C30A58343C}"/>
              </a:ext>
            </a:extLst>
          </p:cNvPr>
          <p:cNvSpPr>
            <a:spLocks noGrp="1"/>
          </p:cNvSpPr>
          <p:nvPr>
            <p:ph type="ftr" sz="quarter" idx="11"/>
          </p:nvPr>
        </p:nvSpPr>
        <p:spPr/>
        <p:txBody>
          <a:bodyPr/>
          <a:lstStyle/>
          <a:p>
            <a:r>
              <a:rPr lang="en-US" dirty="0"/>
              <a:t>K8s</a:t>
            </a:r>
          </a:p>
        </p:txBody>
      </p:sp>
      <p:sp>
        <p:nvSpPr>
          <p:cNvPr id="5" name="Slide Number Placeholder 4">
            <a:extLst>
              <a:ext uri="{FF2B5EF4-FFF2-40B4-BE49-F238E27FC236}">
                <a16:creationId xmlns:a16="http://schemas.microsoft.com/office/drawing/2014/main" id="{FF6389B9-41CE-C696-DAD7-C0A4858C9E06}"/>
              </a:ext>
            </a:extLst>
          </p:cNvPr>
          <p:cNvSpPr>
            <a:spLocks noGrp="1"/>
          </p:cNvSpPr>
          <p:nvPr>
            <p:ph type="sldNum" sz="quarter" idx="12"/>
          </p:nvPr>
        </p:nvSpPr>
        <p:spPr/>
        <p:txBody>
          <a:bodyPr/>
          <a:lstStyle/>
          <a:p>
            <a:fld id="{D8DA9DAA-006C-4F4B-980E-E3DF019B24E2}" type="slidenum">
              <a:rPr lang="en-US" smtClean="0"/>
              <a:pPr/>
              <a:t>19</a:t>
            </a:fld>
            <a:endParaRPr lang="en-US" dirty="0"/>
          </a:p>
        </p:txBody>
      </p:sp>
      <p:pic>
        <p:nvPicPr>
          <p:cNvPr id="7" name="Picture 6">
            <a:extLst>
              <a:ext uri="{FF2B5EF4-FFF2-40B4-BE49-F238E27FC236}">
                <a16:creationId xmlns:a16="http://schemas.microsoft.com/office/drawing/2014/main" id="{0E3EECC5-48F3-E9F7-5B0B-42A1CE62E150}"/>
              </a:ext>
            </a:extLst>
          </p:cNvPr>
          <p:cNvPicPr>
            <a:picLocks noChangeAspect="1"/>
          </p:cNvPicPr>
          <p:nvPr/>
        </p:nvPicPr>
        <p:blipFill>
          <a:blip r:embed="rId3"/>
          <a:stretch>
            <a:fillRect/>
          </a:stretch>
        </p:blipFill>
        <p:spPr>
          <a:xfrm>
            <a:off x="2375857" y="2009258"/>
            <a:ext cx="7172062" cy="4028523"/>
          </a:xfrm>
          <a:prstGeom prst="rect">
            <a:avLst/>
          </a:prstGeom>
        </p:spPr>
      </p:pic>
    </p:spTree>
    <p:extLst>
      <p:ext uri="{BB962C8B-B14F-4D97-AF65-F5344CB8AC3E}">
        <p14:creationId xmlns:p14="http://schemas.microsoft.com/office/powerpoint/2010/main" val="367455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Wat is K8s?</a:t>
            </a:r>
          </a:p>
          <a:p>
            <a:r>
              <a:rPr lang="en-US" dirty="0"/>
              <a:t>De </a:t>
            </a:r>
            <a:r>
              <a:rPr lang="en-US" dirty="0" err="1"/>
              <a:t>Architectuur</a:t>
            </a:r>
            <a:endParaRPr lang="en-US" dirty="0"/>
          </a:p>
          <a:p>
            <a:r>
              <a:rPr lang="en-US" dirty="0"/>
              <a:t>Main Components</a:t>
            </a:r>
          </a:p>
          <a:p>
            <a:r>
              <a:rPr lang="en-US" dirty="0"/>
              <a:t>Deployment</a:t>
            </a:r>
          </a:p>
          <a:p>
            <a:r>
              <a:rPr lang="en-US" dirty="0" err="1"/>
              <a:t>Vervolgstappen</a:t>
            </a:r>
            <a:r>
              <a:rPr lang="en-US" dirty="0"/>
              <a:t>?</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K8</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E682-D06F-8CD9-511D-D0A5FC72FCAE}"/>
              </a:ext>
            </a:extLst>
          </p:cNvPr>
          <p:cNvSpPr>
            <a:spLocks noGrp="1"/>
          </p:cNvSpPr>
          <p:nvPr>
            <p:ph type="title"/>
          </p:nvPr>
        </p:nvSpPr>
        <p:spPr/>
        <p:txBody>
          <a:bodyPr/>
          <a:lstStyle/>
          <a:p>
            <a:r>
              <a:rPr lang="nl-NL" dirty="0"/>
              <a:t>Ingress</a:t>
            </a:r>
          </a:p>
        </p:txBody>
      </p:sp>
      <p:sp>
        <p:nvSpPr>
          <p:cNvPr id="4" name="Footer Placeholder 3">
            <a:extLst>
              <a:ext uri="{FF2B5EF4-FFF2-40B4-BE49-F238E27FC236}">
                <a16:creationId xmlns:a16="http://schemas.microsoft.com/office/drawing/2014/main" id="{2C5AE900-DA26-84BB-D7C2-A3C30A58343C}"/>
              </a:ext>
            </a:extLst>
          </p:cNvPr>
          <p:cNvSpPr>
            <a:spLocks noGrp="1"/>
          </p:cNvSpPr>
          <p:nvPr>
            <p:ph type="ftr" sz="quarter" idx="11"/>
          </p:nvPr>
        </p:nvSpPr>
        <p:spPr/>
        <p:txBody>
          <a:bodyPr/>
          <a:lstStyle/>
          <a:p>
            <a:r>
              <a:rPr lang="en-US" dirty="0"/>
              <a:t>K8s</a:t>
            </a:r>
          </a:p>
        </p:txBody>
      </p:sp>
      <p:sp>
        <p:nvSpPr>
          <p:cNvPr id="5" name="Slide Number Placeholder 4">
            <a:extLst>
              <a:ext uri="{FF2B5EF4-FFF2-40B4-BE49-F238E27FC236}">
                <a16:creationId xmlns:a16="http://schemas.microsoft.com/office/drawing/2014/main" id="{FF6389B9-41CE-C696-DAD7-C0A4858C9E06}"/>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7" name="Picture 6">
            <a:extLst>
              <a:ext uri="{FF2B5EF4-FFF2-40B4-BE49-F238E27FC236}">
                <a16:creationId xmlns:a16="http://schemas.microsoft.com/office/drawing/2014/main" id="{0E3EECC5-48F3-E9F7-5B0B-42A1CE62E150}"/>
              </a:ext>
            </a:extLst>
          </p:cNvPr>
          <p:cNvPicPr>
            <a:picLocks noChangeAspect="1"/>
          </p:cNvPicPr>
          <p:nvPr/>
        </p:nvPicPr>
        <p:blipFill>
          <a:blip r:embed="rId2"/>
          <a:stretch>
            <a:fillRect/>
          </a:stretch>
        </p:blipFill>
        <p:spPr>
          <a:xfrm>
            <a:off x="248883" y="1899927"/>
            <a:ext cx="6867534" cy="3857471"/>
          </a:xfrm>
          <a:prstGeom prst="rect">
            <a:avLst/>
          </a:prstGeom>
        </p:spPr>
      </p:pic>
      <p:pic>
        <p:nvPicPr>
          <p:cNvPr id="6" name="Picture 5">
            <a:extLst>
              <a:ext uri="{FF2B5EF4-FFF2-40B4-BE49-F238E27FC236}">
                <a16:creationId xmlns:a16="http://schemas.microsoft.com/office/drawing/2014/main" id="{C1B3F591-3D33-0039-DE0F-6AD4D8DC20A0}"/>
              </a:ext>
            </a:extLst>
          </p:cNvPr>
          <p:cNvPicPr>
            <a:picLocks noChangeAspect="1"/>
          </p:cNvPicPr>
          <p:nvPr/>
        </p:nvPicPr>
        <p:blipFill>
          <a:blip r:embed="rId3"/>
          <a:stretch>
            <a:fillRect/>
          </a:stretch>
        </p:blipFill>
        <p:spPr>
          <a:xfrm>
            <a:off x="793060" y="3092932"/>
            <a:ext cx="4140737" cy="300979"/>
          </a:xfrm>
          <a:prstGeom prst="rect">
            <a:avLst/>
          </a:prstGeom>
        </p:spPr>
      </p:pic>
      <p:pic>
        <p:nvPicPr>
          <p:cNvPr id="9" name="Picture 8">
            <a:extLst>
              <a:ext uri="{FF2B5EF4-FFF2-40B4-BE49-F238E27FC236}">
                <a16:creationId xmlns:a16="http://schemas.microsoft.com/office/drawing/2014/main" id="{ADE7CC43-3C1E-CA1D-18A2-0D98BB0DC629}"/>
              </a:ext>
            </a:extLst>
          </p:cNvPr>
          <p:cNvPicPr>
            <a:picLocks noChangeAspect="1"/>
          </p:cNvPicPr>
          <p:nvPr/>
        </p:nvPicPr>
        <p:blipFill>
          <a:blip r:embed="rId4"/>
          <a:stretch>
            <a:fillRect/>
          </a:stretch>
        </p:blipFill>
        <p:spPr>
          <a:xfrm>
            <a:off x="916264" y="3866391"/>
            <a:ext cx="3219560" cy="720525"/>
          </a:xfrm>
          <a:prstGeom prst="rect">
            <a:avLst/>
          </a:prstGeom>
        </p:spPr>
      </p:pic>
      <p:sp>
        <p:nvSpPr>
          <p:cNvPr id="10" name="TextBox 9">
            <a:extLst>
              <a:ext uri="{FF2B5EF4-FFF2-40B4-BE49-F238E27FC236}">
                <a16:creationId xmlns:a16="http://schemas.microsoft.com/office/drawing/2014/main" id="{CC63111B-8177-BBE6-7EE1-3396412D0DD3}"/>
              </a:ext>
            </a:extLst>
          </p:cNvPr>
          <p:cNvSpPr txBox="1"/>
          <p:nvPr/>
        </p:nvSpPr>
        <p:spPr>
          <a:xfrm>
            <a:off x="7247762" y="2028854"/>
            <a:ext cx="4886326" cy="830997"/>
          </a:xfrm>
          <a:prstGeom prst="rect">
            <a:avLst/>
          </a:prstGeom>
          <a:noFill/>
        </p:spPr>
        <p:txBody>
          <a:bodyPr wrap="square" rtlCol="0">
            <a:spAutoFit/>
          </a:bodyPr>
          <a:lstStyle/>
          <a:p>
            <a:r>
              <a:rPr lang="nl-NL" sz="1600" dirty="0">
                <a:hlinkClick r:id="rId5"/>
              </a:rPr>
              <a:t>http://myapp.example.com/foo/value1/bar/value2</a:t>
            </a:r>
            <a:endParaRPr lang="nl-NL" sz="1600" dirty="0"/>
          </a:p>
          <a:p>
            <a:endParaRPr lang="nl-NL" sz="1600" dirty="0">
              <a:sym typeface="Wingdings" panose="05000000000000000000" pitchFamily="2" charset="2"/>
            </a:endParaRPr>
          </a:p>
          <a:p>
            <a:endParaRPr lang="nl-NL" sz="1600" dirty="0"/>
          </a:p>
        </p:txBody>
      </p:sp>
      <p:sp>
        <p:nvSpPr>
          <p:cNvPr id="12" name="TextBox 11">
            <a:extLst>
              <a:ext uri="{FF2B5EF4-FFF2-40B4-BE49-F238E27FC236}">
                <a16:creationId xmlns:a16="http://schemas.microsoft.com/office/drawing/2014/main" id="{3D5F5682-4FFC-1F5A-90D2-A8259A1B71A3}"/>
              </a:ext>
            </a:extLst>
          </p:cNvPr>
          <p:cNvSpPr txBox="1"/>
          <p:nvPr/>
        </p:nvSpPr>
        <p:spPr>
          <a:xfrm>
            <a:off x="7220131" y="2617962"/>
            <a:ext cx="4886326" cy="338554"/>
          </a:xfrm>
          <a:prstGeom prst="rect">
            <a:avLst/>
          </a:prstGeom>
          <a:noFill/>
        </p:spPr>
        <p:txBody>
          <a:bodyPr wrap="square" rtlCol="0">
            <a:spAutoFit/>
          </a:bodyPr>
          <a:lstStyle/>
          <a:p>
            <a:r>
              <a:rPr lang="nl-NL" sz="1600" dirty="0"/>
              <a:t> </a:t>
            </a:r>
            <a:r>
              <a:rPr lang="nl-NL" sz="1600" dirty="0">
                <a:hlinkClick r:id="rId6"/>
              </a:rPr>
              <a:t>http://myapp.example.com/value2</a:t>
            </a:r>
            <a:endParaRPr lang="nl-NL" sz="1600" dirty="0"/>
          </a:p>
        </p:txBody>
      </p:sp>
    </p:spTree>
    <p:extLst>
      <p:ext uri="{BB962C8B-B14F-4D97-AF65-F5344CB8AC3E}">
        <p14:creationId xmlns:p14="http://schemas.microsoft.com/office/powerpoint/2010/main" val="289381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F4242-A559-7959-A04D-160738D3B5DE}"/>
              </a:ext>
            </a:extLst>
          </p:cNvPr>
          <p:cNvSpPr>
            <a:spLocks noGrp="1"/>
          </p:cNvSpPr>
          <p:nvPr>
            <p:ph type="ctrTitle"/>
          </p:nvPr>
        </p:nvSpPr>
        <p:spPr>
          <a:xfrm>
            <a:off x="6391656" y="841248"/>
            <a:ext cx="4434840" cy="3236976"/>
          </a:xfrm>
        </p:spPr>
        <p:txBody>
          <a:bodyPr anchor="b">
            <a:normAutofit/>
          </a:bodyPr>
          <a:lstStyle/>
          <a:p>
            <a:r>
              <a:rPr lang="nl-NL" dirty="0"/>
              <a:t>Maak cluster beschikbaar</a:t>
            </a:r>
          </a:p>
        </p:txBody>
      </p:sp>
      <p:sp>
        <p:nvSpPr>
          <p:cNvPr id="12" name="Subtitle 2">
            <a:extLst>
              <a:ext uri="{FF2B5EF4-FFF2-40B4-BE49-F238E27FC236}">
                <a16:creationId xmlns:a16="http://schemas.microsoft.com/office/drawing/2014/main" id="{0F86A70D-8AC5-D6E0-C560-A6681AD5226F}"/>
              </a:ext>
            </a:extLst>
          </p:cNvPr>
          <p:cNvSpPr>
            <a:spLocks noGrp="1"/>
          </p:cNvSpPr>
          <p:nvPr>
            <p:ph type="subTitle" idx="1"/>
          </p:nvPr>
        </p:nvSpPr>
        <p:spPr>
          <a:xfrm>
            <a:off x="6391655" y="4498848"/>
            <a:ext cx="4434835" cy="510474"/>
          </a:xfrm>
        </p:spPr>
        <p:txBody>
          <a:bodyPr>
            <a:normAutofit fontScale="85000" lnSpcReduction="10000"/>
          </a:bodyPr>
          <a:lstStyle/>
          <a:p>
            <a:r>
              <a:rPr lang="en-US" dirty="0"/>
              <a:t>(</a:t>
            </a:r>
            <a:r>
              <a:rPr lang="en-US" dirty="0" err="1"/>
              <a:t>normaliter</a:t>
            </a:r>
            <a:r>
              <a:rPr lang="en-US" dirty="0"/>
              <a:t> </a:t>
            </a:r>
            <a:r>
              <a:rPr lang="en-US" dirty="0" err="1"/>
              <a:t>cloudproviders</a:t>
            </a:r>
            <a:r>
              <a:rPr lang="en-US" dirty="0"/>
              <a:t> </a:t>
            </a:r>
            <a:r>
              <a:rPr lang="en-US" dirty="0" err="1"/>
              <a:t>loadbalancer</a:t>
            </a:r>
            <a:r>
              <a:rPr lang="en-US" dirty="0"/>
              <a:t> </a:t>
            </a:r>
            <a:r>
              <a:rPr lang="en-US" dirty="0" err="1"/>
              <a:t>e.d.</a:t>
            </a:r>
            <a:r>
              <a:rPr lang="en-US" dirty="0"/>
              <a:t>)</a:t>
            </a:r>
          </a:p>
        </p:txBody>
      </p:sp>
      <p:sp>
        <p:nvSpPr>
          <p:cNvPr id="14" name="Footer Placeholder 3">
            <a:extLst>
              <a:ext uri="{FF2B5EF4-FFF2-40B4-BE49-F238E27FC236}">
                <a16:creationId xmlns:a16="http://schemas.microsoft.com/office/drawing/2014/main" id="{A4ABB010-8BC3-7A85-ED70-3EFB5F1F3C33}"/>
              </a:ext>
            </a:extLst>
          </p:cNvPr>
          <p:cNvSpPr>
            <a:spLocks noGrp="1"/>
          </p:cNvSpPr>
          <p:nvPr>
            <p:ph type="ftr" sz="quarter" idx="11"/>
          </p:nvPr>
        </p:nvSpPr>
        <p:spPr>
          <a:xfrm rot="16200000">
            <a:off x="9811512" y="1591056"/>
            <a:ext cx="3547872" cy="365125"/>
          </a:xfrm>
        </p:spPr>
        <p:txBody>
          <a:bodyPr/>
          <a:lstStyle/>
          <a:p>
            <a:pPr>
              <a:spcAft>
                <a:spcPts val="600"/>
              </a:spcAft>
            </a:pPr>
            <a:r>
              <a:rPr lang="en-US" dirty="0"/>
              <a:t>k8s</a:t>
            </a:r>
          </a:p>
        </p:txBody>
      </p:sp>
      <p:sp>
        <p:nvSpPr>
          <p:cNvPr id="5" name="Slide Number Placeholder 4">
            <a:extLst>
              <a:ext uri="{FF2B5EF4-FFF2-40B4-BE49-F238E27FC236}">
                <a16:creationId xmlns:a16="http://schemas.microsoft.com/office/drawing/2014/main" id="{FF4D5F17-75AF-EF35-CF48-829CC087C53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21</a:t>
            </a:fld>
            <a:endParaRPr lang="en-US"/>
          </a:p>
        </p:txBody>
      </p:sp>
      <p:pic>
        <p:nvPicPr>
          <p:cNvPr id="7" name="Picture 6">
            <a:extLst>
              <a:ext uri="{FF2B5EF4-FFF2-40B4-BE49-F238E27FC236}">
                <a16:creationId xmlns:a16="http://schemas.microsoft.com/office/drawing/2014/main" id="{EE8DCFD6-917B-26EB-AB1E-18C6949B67A0}"/>
              </a:ext>
            </a:extLst>
          </p:cNvPr>
          <p:cNvPicPr>
            <a:picLocks noChangeAspect="1"/>
          </p:cNvPicPr>
          <p:nvPr/>
        </p:nvPicPr>
        <p:blipFill>
          <a:blip r:embed="rId3"/>
          <a:stretch>
            <a:fillRect/>
          </a:stretch>
        </p:blipFill>
        <p:spPr>
          <a:xfrm>
            <a:off x="283464" y="1221078"/>
            <a:ext cx="5221224" cy="4424987"/>
          </a:xfrm>
          <a:prstGeom prst="rect">
            <a:avLst/>
          </a:prstGeom>
          <a:noFill/>
        </p:spPr>
      </p:pic>
    </p:spTree>
    <p:extLst>
      <p:ext uri="{BB962C8B-B14F-4D97-AF65-F5344CB8AC3E}">
        <p14:creationId xmlns:p14="http://schemas.microsoft.com/office/powerpoint/2010/main" val="847706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F0D70C3-8296-D37A-5379-938A2485D774}"/>
              </a:ext>
            </a:extLst>
          </p:cNvPr>
          <p:cNvSpPr>
            <a:spLocks noGrp="1"/>
          </p:cNvSpPr>
          <p:nvPr>
            <p:ph type="title"/>
          </p:nvPr>
        </p:nvSpPr>
        <p:spPr>
          <a:xfrm>
            <a:off x="576072" y="365125"/>
            <a:ext cx="10771632" cy="1325563"/>
          </a:xfrm>
        </p:spPr>
        <p:txBody>
          <a:bodyPr anchor="ctr">
            <a:normAutofit/>
          </a:bodyPr>
          <a:lstStyle/>
          <a:p>
            <a:r>
              <a:rPr lang="en-US" dirty="0" err="1"/>
              <a:t>Testen</a:t>
            </a:r>
            <a:r>
              <a:rPr lang="en-US" dirty="0"/>
              <a:t>.</a:t>
            </a:r>
          </a:p>
        </p:txBody>
      </p:sp>
      <p:sp>
        <p:nvSpPr>
          <p:cNvPr id="4" name="Footer Placeholder 3">
            <a:extLst>
              <a:ext uri="{FF2B5EF4-FFF2-40B4-BE49-F238E27FC236}">
                <a16:creationId xmlns:a16="http://schemas.microsoft.com/office/drawing/2014/main" id="{FA493D20-6D0D-61C1-22C2-FD65E0944207}"/>
              </a:ext>
            </a:extLst>
          </p:cNvPr>
          <p:cNvSpPr>
            <a:spLocks noGrp="1"/>
          </p:cNvSpPr>
          <p:nvPr>
            <p:ph type="ftr" sz="quarter" idx="11"/>
          </p:nvPr>
        </p:nvSpPr>
        <p:spPr>
          <a:xfrm>
            <a:off x="8503920" y="841248"/>
            <a:ext cx="3630168" cy="365125"/>
          </a:xfrm>
        </p:spPr>
        <p:txBody>
          <a:bodyPr anchor="ctr">
            <a:normAutofit/>
          </a:bodyPr>
          <a:lstStyle/>
          <a:p>
            <a:pPr>
              <a:spcAft>
                <a:spcPts val="600"/>
              </a:spcAft>
            </a:pPr>
            <a:r>
              <a:rPr lang="en-US" dirty="0"/>
              <a:t>K8s</a:t>
            </a:r>
          </a:p>
        </p:txBody>
      </p:sp>
      <p:sp>
        <p:nvSpPr>
          <p:cNvPr id="5" name="Slide Number Placeholder 4">
            <a:extLst>
              <a:ext uri="{FF2B5EF4-FFF2-40B4-BE49-F238E27FC236}">
                <a16:creationId xmlns:a16="http://schemas.microsoft.com/office/drawing/2014/main" id="{30B6815B-FF2C-B38D-C6F7-781734907EF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22</a:t>
            </a:fld>
            <a:endParaRPr lang="en-US"/>
          </a:p>
        </p:txBody>
      </p:sp>
      <p:pic>
        <p:nvPicPr>
          <p:cNvPr id="17" name="Picture 16">
            <a:extLst>
              <a:ext uri="{FF2B5EF4-FFF2-40B4-BE49-F238E27FC236}">
                <a16:creationId xmlns:a16="http://schemas.microsoft.com/office/drawing/2014/main" id="{4C2A455C-484A-B2EA-358D-A4B26B61F849}"/>
              </a:ext>
            </a:extLst>
          </p:cNvPr>
          <p:cNvPicPr>
            <a:picLocks noChangeAspect="1"/>
          </p:cNvPicPr>
          <p:nvPr/>
        </p:nvPicPr>
        <p:blipFill>
          <a:blip r:embed="rId3"/>
          <a:stretch>
            <a:fillRect/>
          </a:stretch>
        </p:blipFill>
        <p:spPr>
          <a:xfrm>
            <a:off x="0" y="1689773"/>
            <a:ext cx="12192000" cy="3478454"/>
          </a:xfrm>
          <a:prstGeom prst="rect">
            <a:avLst/>
          </a:prstGeom>
        </p:spPr>
      </p:pic>
      <p:pic>
        <p:nvPicPr>
          <p:cNvPr id="19" name="Picture 18">
            <a:extLst>
              <a:ext uri="{FF2B5EF4-FFF2-40B4-BE49-F238E27FC236}">
                <a16:creationId xmlns:a16="http://schemas.microsoft.com/office/drawing/2014/main" id="{725C42B4-A6B3-EA32-2B42-F1B677E5C18F}"/>
              </a:ext>
            </a:extLst>
          </p:cNvPr>
          <p:cNvPicPr>
            <a:picLocks noChangeAspect="1"/>
          </p:cNvPicPr>
          <p:nvPr/>
        </p:nvPicPr>
        <p:blipFill>
          <a:blip r:embed="rId4"/>
          <a:stretch>
            <a:fillRect/>
          </a:stretch>
        </p:blipFill>
        <p:spPr>
          <a:xfrm>
            <a:off x="4365349" y="1038683"/>
            <a:ext cx="4057650" cy="4781550"/>
          </a:xfrm>
          <a:prstGeom prst="rect">
            <a:avLst/>
          </a:prstGeom>
        </p:spPr>
      </p:pic>
    </p:spTree>
    <p:extLst>
      <p:ext uri="{BB962C8B-B14F-4D97-AF65-F5344CB8AC3E}">
        <p14:creationId xmlns:p14="http://schemas.microsoft.com/office/powerpoint/2010/main" val="275671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F0D70C3-8296-D37A-5379-938A2485D774}"/>
              </a:ext>
            </a:extLst>
          </p:cNvPr>
          <p:cNvSpPr>
            <a:spLocks noGrp="1"/>
          </p:cNvSpPr>
          <p:nvPr>
            <p:ph type="title"/>
          </p:nvPr>
        </p:nvSpPr>
        <p:spPr>
          <a:xfrm>
            <a:off x="576072" y="365125"/>
            <a:ext cx="10771632" cy="1325563"/>
          </a:xfrm>
        </p:spPr>
        <p:txBody>
          <a:bodyPr/>
          <a:lstStyle/>
          <a:p>
            <a:r>
              <a:rPr lang="en-US" dirty="0" err="1"/>
              <a:t>Testen</a:t>
            </a:r>
            <a:r>
              <a:rPr lang="en-US" dirty="0"/>
              <a:t>.</a:t>
            </a:r>
          </a:p>
        </p:txBody>
      </p:sp>
      <p:sp>
        <p:nvSpPr>
          <p:cNvPr id="4" name="Footer Placeholder 3">
            <a:extLst>
              <a:ext uri="{FF2B5EF4-FFF2-40B4-BE49-F238E27FC236}">
                <a16:creationId xmlns:a16="http://schemas.microsoft.com/office/drawing/2014/main" id="{FA493D20-6D0D-61C1-22C2-FD65E0944207}"/>
              </a:ext>
            </a:extLst>
          </p:cNvPr>
          <p:cNvSpPr>
            <a:spLocks noGrp="1"/>
          </p:cNvSpPr>
          <p:nvPr>
            <p:ph type="ftr" sz="quarter" idx="11"/>
          </p:nvPr>
        </p:nvSpPr>
        <p:spPr>
          <a:xfrm>
            <a:off x="8503920" y="841248"/>
            <a:ext cx="3630168" cy="365125"/>
          </a:xfrm>
        </p:spPr>
        <p:txBody>
          <a:bodyPr anchor="ctr">
            <a:normAutofit/>
          </a:bodyPr>
          <a:lstStyle/>
          <a:p>
            <a:pPr>
              <a:spcAft>
                <a:spcPts val="600"/>
              </a:spcAft>
            </a:pPr>
            <a:r>
              <a:rPr lang="en-US" dirty="0"/>
              <a:t>K8</a:t>
            </a:r>
          </a:p>
        </p:txBody>
      </p:sp>
      <p:sp>
        <p:nvSpPr>
          <p:cNvPr id="5" name="Slide Number Placeholder 4">
            <a:extLst>
              <a:ext uri="{FF2B5EF4-FFF2-40B4-BE49-F238E27FC236}">
                <a16:creationId xmlns:a16="http://schemas.microsoft.com/office/drawing/2014/main" id="{30B6815B-FF2C-B38D-C6F7-781734907EF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23</a:t>
            </a:fld>
            <a:endParaRPr lang="en-US"/>
          </a:p>
        </p:txBody>
      </p:sp>
      <p:pic>
        <p:nvPicPr>
          <p:cNvPr id="9" name="Picture 8">
            <a:extLst>
              <a:ext uri="{FF2B5EF4-FFF2-40B4-BE49-F238E27FC236}">
                <a16:creationId xmlns:a16="http://schemas.microsoft.com/office/drawing/2014/main" id="{B40E98EF-21C4-5F6E-6409-9ADE63D7886D}"/>
              </a:ext>
            </a:extLst>
          </p:cNvPr>
          <p:cNvPicPr>
            <a:picLocks noChangeAspect="1"/>
          </p:cNvPicPr>
          <p:nvPr/>
        </p:nvPicPr>
        <p:blipFill>
          <a:blip r:embed="rId2"/>
          <a:stretch>
            <a:fillRect/>
          </a:stretch>
        </p:blipFill>
        <p:spPr>
          <a:xfrm>
            <a:off x="4835502" y="692150"/>
            <a:ext cx="6505575" cy="5800725"/>
          </a:xfrm>
          <a:prstGeom prst="rect">
            <a:avLst/>
          </a:prstGeom>
        </p:spPr>
      </p:pic>
    </p:spTree>
    <p:extLst>
      <p:ext uri="{BB962C8B-B14F-4D97-AF65-F5344CB8AC3E}">
        <p14:creationId xmlns:p14="http://schemas.microsoft.com/office/powerpoint/2010/main" val="289317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emo">
            <a:hlinkClick r:id="" action="ppaction://media"/>
            <a:extLst>
              <a:ext uri="{FF2B5EF4-FFF2-40B4-BE49-F238E27FC236}">
                <a16:creationId xmlns:a16="http://schemas.microsoft.com/office/drawing/2014/main" id="{FEA3326D-14AC-2E66-141E-A2EFB0C0DC5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noFill/>
        </p:spPr>
      </p:pic>
      <p:sp>
        <p:nvSpPr>
          <p:cNvPr id="4" name="Footer Placeholder 3">
            <a:extLst>
              <a:ext uri="{FF2B5EF4-FFF2-40B4-BE49-F238E27FC236}">
                <a16:creationId xmlns:a16="http://schemas.microsoft.com/office/drawing/2014/main" id="{A639986B-712F-6C56-653E-089368A6CE30}"/>
              </a:ext>
            </a:extLst>
          </p:cNvPr>
          <p:cNvSpPr>
            <a:spLocks noGrp="1"/>
          </p:cNvSpPr>
          <p:nvPr>
            <p:ph type="ftr" sz="quarter" idx="4294967295"/>
          </p:nvPr>
        </p:nvSpPr>
        <p:spPr>
          <a:xfrm>
            <a:off x="8503920" y="841248"/>
            <a:ext cx="3630168" cy="365125"/>
          </a:xfrm>
        </p:spPr>
        <p:txBody>
          <a:bodyPr/>
          <a:lstStyle/>
          <a:p>
            <a:pPr>
              <a:spcAft>
                <a:spcPts val="600"/>
              </a:spcAft>
            </a:pPr>
            <a:r>
              <a:rPr lang="en-US" dirty="0"/>
              <a:t>K8s</a:t>
            </a:r>
          </a:p>
        </p:txBody>
      </p:sp>
      <p:sp>
        <p:nvSpPr>
          <p:cNvPr id="5" name="Slide Number Placeholder 4" hidden="1">
            <a:extLst>
              <a:ext uri="{FF2B5EF4-FFF2-40B4-BE49-F238E27FC236}">
                <a16:creationId xmlns:a16="http://schemas.microsoft.com/office/drawing/2014/main" id="{6A13ECB3-3957-6883-3A45-4E25946646AB}"/>
              </a:ext>
            </a:extLst>
          </p:cNvPr>
          <p:cNvSpPr>
            <a:spLocks noGrp="1"/>
          </p:cNvSpPr>
          <p:nvPr>
            <p:ph type="sldNum" sz="quarter" idx="12"/>
          </p:nvPr>
        </p:nvSpPr>
        <p:spPr/>
        <p:txBody>
          <a:bodyPr/>
          <a:lstStyle/>
          <a:p>
            <a:pPr>
              <a:spcAft>
                <a:spcPts val="600"/>
              </a:spcAft>
            </a:pPr>
            <a:fld id="{D8DA9DAA-006C-4F4B-980E-E3DF019B24E2}" type="slidenum">
              <a:rPr lang="en-US" smtClean="0"/>
              <a:pPr>
                <a:spcAft>
                  <a:spcPts val="600"/>
                </a:spcAft>
              </a:pPr>
              <a:t>24</a:t>
            </a:fld>
            <a:endParaRPr lang="en-US"/>
          </a:p>
        </p:txBody>
      </p:sp>
    </p:spTree>
    <p:extLst>
      <p:ext uri="{BB962C8B-B14F-4D97-AF65-F5344CB8AC3E}">
        <p14:creationId xmlns:p14="http://schemas.microsoft.com/office/powerpoint/2010/main" val="238583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err="1">
                <a:solidFill>
                  <a:schemeClr val="bg1"/>
                </a:solidFill>
                <a:latin typeface="+mn-lt"/>
              </a:rPr>
              <a:t>Vervolgstappen</a:t>
            </a:r>
            <a:r>
              <a:rPr lang="en-US" b="1" cap="all" spc="400" dirty="0">
                <a:solidFill>
                  <a:schemeClr val="bg1"/>
                </a:solidFill>
                <a:latin typeface="+mn-lt"/>
              </a:rPr>
              <a:t>?</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2851628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E5E2162-B777-1406-F0B6-8BFA5CEB1BF2}"/>
              </a:ext>
            </a:extLst>
          </p:cNvPr>
          <p:cNvSpPr>
            <a:spLocks noGrp="1"/>
          </p:cNvSpPr>
          <p:nvPr>
            <p:ph type="title"/>
          </p:nvPr>
        </p:nvSpPr>
        <p:spPr>
          <a:xfrm>
            <a:off x="576072" y="365125"/>
            <a:ext cx="10771632" cy="1325563"/>
          </a:xfrm>
        </p:spPr>
        <p:txBody>
          <a:bodyPr anchor="ctr">
            <a:normAutofit/>
          </a:bodyPr>
          <a:lstStyle/>
          <a:p>
            <a:r>
              <a:rPr lang="nl-NL" sz="2200" dirty="0"/>
              <a:t>Configmaps/secret maps </a:t>
            </a:r>
            <a:r>
              <a:rPr lang="nl-NL" sz="2200" dirty="0">
                <a:sym typeface="Wingdings" panose="05000000000000000000" pitchFamily="2" charset="2"/>
              </a:rPr>
              <a:t> kubeseal</a:t>
            </a:r>
            <a:endParaRPr lang="nl-NL" sz="2200" dirty="0"/>
          </a:p>
          <a:p>
            <a:r>
              <a:rPr lang="nl-NL" sz="2200" dirty="0"/>
              <a:t>Daemonset</a:t>
            </a:r>
          </a:p>
          <a:p>
            <a:r>
              <a:rPr lang="nl-NL" sz="2200" dirty="0"/>
              <a:t>Dockerdesktop</a:t>
            </a:r>
          </a:p>
          <a:p>
            <a:r>
              <a:rPr lang="nl-NL" sz="2200" dirty="0"/>
              <a:t>AKS / EKS / whatever</a:t>
            </a:r>
          </a:p>
        </p:txBody>
      </p:sp>
      <p:pic>
        <p:nvPicPr>
          <p:cNvPr id="9" name="Picture 8" descr="Close up of pushpins on roadmap route">
            <a:extLst>
              <a:ext uri="{FF2B5EF4-FFF2-40B4-BE49-F238E27FC236}">
                <a16:creationId xmlns:a16="http://schemas.microsoft.com/office/drawing/2014/main" id="{9AB97A52-4DE6-EED5-AD07-27A2343C7C77}"/>
              </a:ext>
            </a:extLst>
          </p:cNvPr>
          <p:cNvPicPr>
            <a:picLocks noChangeAspect="1"/>
          </p:cNvPicPr>
          <p:nvPr/>
        </p:nvPicPr>
        <p:blipFill rotWithShape="1">
          <a:blip r:embed="rId3"/>
          <a:srcRect t="4001" b="35253"/>
          <a:stretch/>
        </p:blipFill>
        <p:spPr>
          <a:xfrm>
            <a:off x="576072" y="1825625"/>
            <a:ext cx="10771632" cy="4351338"/>
          </a:xfrm>
          <a:prstGeom prst="rect">
            <a:avLst/>
          </a:prstGeom>
          <a:noFill/>
        </p:spPr>
      </p:pic>
      <p:sp>
        <p:nvSpPr>
          <p:cNvPr id="13" name="Footer Placeholder 3">
            <a:extLst>
              <a:ext uri="{FF2B5EF4-FFF2-40B4-BE49-F238E27FC236}">
                <a16:creationId xmlns:a16="http://schemas.microsoft.com/office/drawing/2014/main" id="{3FC99229-C705-9CE1-BEF6-2F852977BF6B}"/>
              </a:ext>
            </a:extLst>
          </p:cNvPr>
          <p:cNvSpPr>
            <a:spLocks noGrp="1"/>
          </p:cNvSpPr>
          <p:nvPr>
            <p:ph type="ftr" sz="quarter" idx="11"/>
          </p:nvPr>
        </p:nvSpPr>
        <p:spPr>
          <a:xfrm>
            <a:off x="8503920" y="841248"/>
            <a:ext cx="3630168" cy="365125"/>
          </a:xfrm>
        </p:spPr>
        <p:txBody>
          <a:bodyPr/>
          <a:lstStyle/>
          <a:p>
            <a:pPr>
              <a:spcAft>
                <a:spcPts val="600"/>
              </a:spcAft>
            </a:pPr>
            <a:r>
              <a:rPr lang="en-US" dirty="0"/>
              <a:t>K8s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b="1" cap="all" spc="100" smtClean="0"/>
              <a:pPr>
                <a:spcAft>
                  <a:spcPts val="600"/>
                </a:spcAft>
              </a:pPr>
              <a:t>26</a:t>
            </a:fld>
            <a:endParaRPr lang="en-US" b="1" cap="all" spc="100"/>
          </a:p>
        </p:txBody>
      </p:sp>
    </p:spTree>
    <p:extLst>
      <p:ext uri="{BB962C8B-B14F-4D97-AF65-F5344CB8AC3E}">
        <p14:creationId xmlns:p14="http://schemas.microsoft.com/office/powerpoint/2010/main" val="3159288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k8s</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normAutofit fontScale="85000" lnSpcReduction="10000"/>
          </a:bodyPr>
          <a:lstStyle/>
          <a:p>
            <a:r>
              <a:rPr lang="en-US" dirty="0"/>
              <a:t>Bart </a:t>
            </a:r>
            <a:r>
              <a:rPr lang="en-US" dirty="0" err="1"/>
              <a:t>Ouwerkerk</a:t>
            </a:r>
            <a:endParaRPr lang="en-US" dirty="0"/>
          </a:p>
          <a:p>
            <a:r>
              <a:rPr lang="en-US" dirty="0"/>
              <a:t>https://www.linkedin.com/in/bart-ouwerkerk/</a:t>
            </a:r>
          </a:p>
          <a:p>
            <a:r>
              <a:rPr lang="en-US" dirty="0"/>
              <a:t>https://github.com/karmalegend/GastCollegeHrk8s</a:t>
            </a:r>
            <a:br>
              <a:rPr lang="en-US" dirty="0"/>
            </a:br>
            <a:endParaRPr lang="en-US" dirty="0"/>
          </a:p>
          <a:p>
            <a:endParaRPr lang="en-US" dirty="0"/>
          </a:p>
          <a:p>
            <a:endParaRPr lang="en-US" dirty="0"/>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27</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err="1"/>
              <a:t>Voorstellen</a:t>
            </a: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K8</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 Bart </a:t>
            </a:r>
            <a:r>
              <a:rPr lang="en-US" dirty="0" err="1"/>
              <a:t>Ouwerkerk</a:t>
            </a:r>
            <a:endParaRPr lang="en-US" dirty="0"/>
          </a:p>
          <a:p>
            <a:r>
              <a:rPr lang="en-US" dirty="0"/>
              <a:t>- Back-end Developer </a:t>
            </a:r>
            <a:r>
              <a:rPr lang="en-US" dirty="0" err="1"/>
              <a:t>a.s.r</a:t>
            </a:r>
            <a:endParaRPr lang="en-US" dirty="0"/>
          </a:p>
          <a:p>
            <a:r>
              <a:rPr lang="en-US" dirty="0"/>
              <a:t>- Software information engineering (SIE)</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Wat is k8s?</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7B39CDC-BF05-1923-A503-11DFDE2A9135}"/>
              </a:ext>
            </a:extLst>
          </p:cNvPr>
          <p:cNvSpPr>
            <a:spLocks noGrp="1"/>
          </p:cNvSpPr>
          <p:nvPr>
            <p:ph type="title"/>
          </p:nvPr>
        </p:nvSpPr>
        <p:spPr>
          <a:xfrm>
            <a:off x="838200" y="365125"/>
            <a:ext cx="10515600" cy="1325563"/>
          </a:xfrm>
        </p:spPr>
        <p:txBody>
          <a:bodyPr/>
          <a:lstStyle/>
          <a:p>
            <a:r>
              <a:rPr lang="en-US" dirty="0"/>
              <a:t>Wat is k8s?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b="1" cap="all" spc="100" smtClean="0"/>
              <a:pPr>
                <a:spcAft>
                  <a:spcPts val="600"/>
                </a:spcAft>
              </a:pPr>
              <a:t>5</a:t>
            </a:fld>
            <a:endParaRPr lang="en-US" b="1" cap="all" spc="100"/>
          </a:p>
        </p:txBody>
      </p:sp>
      <p:pic>
        <p:nvPicPr>
          <p:cNvPr id="23" name="Picture 22" descr="A computer server with many colored buttons&#10;&#10;Description automatically generated with medium confidence">
            <a:extLst>
              <a:ext uri="{FF2B5EF4-FFF2-40B4-BE49-F238E27FC236}">
                <a16:creationId xmlns:a16="http://schemas.microsoft.com/office/drawing/2014/main" id="{F7FE454F-0D62-C978-7342-9E6E803CFF8C}"/>
              </a:ext>
            </a:extLst>
          </p:cNvPr>
          <p:cNvPicPr>
            <a:picLocks noChangeAspect="1"/>
          </p:cNvPicPr>
          <p:nvPr/>
        </p:nvPicPr>
        <p:blipFill>
          <a:blip r:embed="rId2"/>
          <a:stretch>
            <a:fillRect/>
          </a:stretch>
        </p:blipFill>
        <p:spPr>
          <a:xfrm>
            <a:off x="8383004" y="5527088"/>
            <a:ext cx="587542" cy="587542"/>
          </a:xfrm>
          <a:prstGeom prst="rect">
            <a:avLst/>
          </a:prstGeom>
        </p:spPr>
      </p:pic>
      <p:pic>
        <p:nvPicPr>
          <p:cNvPr id="24" name="Picture 23" descr="A computer server with many colored buttons&#10;&#10;Description automatically generated with medium confidence">
            <a:extLst>
              <a:ext uri="{FF2B5EF4-FFF2-40B4-BE49-F238E27FC236}">
                <a16:creationId xmlns:a16="http://schemas.microsoft.com/office/drawing/2014/main" id="{94E0F709-1A35-A4EB-7B99-0B4D144CD359}"/>
              </a:ext>
            </a:extLst>
          </p:cNvPr>
          <p:cNvPicPr>
            <a:picLocks noChangeAspect="1"/>
          </p:cNvPicPr>
          <p:nvPr/>
        </p:nvPicPr>
        <p:blipFill>
          <a:blip r:embed="rId2"/>
          <a:stretch>
            <a:fillRect/>
          </a:stretch>
        </p:blipFill>
        <p:spPr>
          <a:xfrm>
            <a:off x="9069554" y="5488988"/>
            <a:ext cx="587542" cy="587542"/>
          </a:xfrm>
          <a:prstGeom prst="rect">
            <a:avLst/>
          </a:prstGeom>
        </p:spPr>
      </p:pic>
      <p:sp>
        <p:nvSpPr>
          <p:cNvPr id="38" name="Arrow: Right 37">
            <a:extLst>
              <a:ext uri="{FF2B5EF4-FFF2-40B4-BE49-F238E27FC236}">
                <a16:creationId xmlns:a16="http://schemas.microsoft.com/office/drawing/2014/main" id="{7358585A-9E5D-D3F1-1E80-C9E19F0E0501}"/>
              </a:ext>
            </a:extLst>
          </p:cNvPr>
          <p:cNvSpPr/>
          <p:nvPr/>
        </p:nvSpPr>
        <p:spPr>
          <a:xfrm>
            <a:off x="2689057" y="5891921"/>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Arrow: Right 38">
            <a:extLst>
              <a:ext uri="{FF2B5EF4-FFF2-40B4-BE49-F238E27FC236}">
                <a16:creationId xmlns:a16="http://schemas.microsoft.com/office/drawing/2014/main" id="{68A6666C-5080-03AE-86A8-DFB6626C1BEB}"/>
              </a:ext>
            </a:extLst>
          </p:cNvPr>
          <p:cNvSpPr/>
          <p:nvPr/>
        </p:nvSpPr>
        <p:spPr>
          <a:xfrm>
            <a:off x="2841457" y="6044321"/>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Arrow: Right 39">
            <a:extLst>
              <a:ext uri="{FF2B5EF4-FFF2-40B4-BE49-F238E27FC236}">
                <a16:creationId xmlns:a16="http://schemas.microsoft.com/office/drawing/2014/main" id="{59ECA4E5-1D31-53C9-42DF-5E5E3268A918}"/>
              </a:ext>
            </a:extLst>
          </p:cNvPr>
          <p:cNvSpPr/>
          <p:nvPr/>
        </p:nvSpPr>
        <p:spPr>
          <a:xfrm>
            <a:off x="2689056" y="5527965"/>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Arrow: Right 40">
            <a:extLst>
              <a:ext uri="{FF2B5EF4-FFF2-40B4-BE49-F238E27FC236}">
                <a16:creationId xmlns:a16="http://schemas.microsoft.com/office/drawing/2014/main" id="{91AF14E9-0F13-5B08-5674-0D7F12733D47}"/>
              </a:ext>
            </a:extLst>
          </p:cNvPr>
          <p:cNvSpPr/>
          <p:nvPr/>
        </p:nvSpPr>
        <p:spPr>
          <a:xfrm>
            <a:off x="2689055" y="6255877"/>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Arrow: Right 41">
            <a:extLst>
              <a:ext uri="{FF2B5EF4-FFF2-40B4-BE49-F238E27FC236}">
                <a16:creationId xmlns:a16="http://schemas.microsoft.com/office/drawing/2014/main" id="{E1A5A485-6A5F-8DDB-564E-07BBCD7025A5}"/>
              </a:ext>
            </a:extLst>
          </p:cNvPr>
          <p:cNvSpPr/>
          <p:nvPr/>
        </p:nvSpPr>
        <p:spPr>
          <a:xfrm>
            <a:off x="2841456" y="5709943"/>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3" name="TextBox 42">
            <a:extLst>
              <a:ext uri="{FF2B5EF4-FFF2-40B4-BE49-F238E27FC236}">
                <a16:creationId xmlns:a16="http://schemas.microsoft.com/office/drawing/2014/main" id="{BD18203E-2A48-3666-AD46-1895D3423D7E}"/>
              </a:ext>
            </a:extLst>
          </p:cNvPr>
          <p:cNvSpPr txBox="1"/>
          <p:nvPr/>
        </p:nvSpPr>
        <p:spPr>
          <a:xfrm>
            <a:off x="3317709" y="4778311"/>
            <a:ext cx="1347537" cy="369332"/>
          </a:xfrm>
          <a:prstGeom prst="rect">
            <a:avLst/>
          </a:prstGeom>
          <a:noFill/>
        </p:spPr>
        <p:txBody>
          <a:bodyPr wrap="square" rtlCol="0">
            <a:spAutoFit/>
          </a:bodyPr>
          <a:lstStyle/>
          <a:p>
            <a:r>
              <a:rPr lang="nl-NL" dirty="0"/>
              <a:t>High load</a:t>
            </a:r>
          </a:p>
        </p:txBody>
      </p:sp>
      <p:sp>
        <p:nvSpPr>
          <p:cNvPr id="44" name="TextBox 43">
            <a:extLst>
              <a:ext uri="{FF2B5EF4-FFF2-40B4-BE49-F238E27FC236}">
                <a16:creationId xmlns:a16="http://schemas.microsoft.com/office/drawing/2014/main" id="{90C03555-DC8A-C84F-F383-759CDEB5A684}"/>
              </a:ext>
            </a:extLst>
          </p:cNvPr>
          <p:cNvSpPr txBox="1"/>
          <p:nvPr/>
        </p:nvSpPr>
        <p:spPr>
          <a:xfrm>
            <a:off x="8970546" y="4772320"/>
            <a:ext cx="1347537" cy="369332"/>
          </a:xfrm>
          <a:prstGeom prst="rect">
            <a:avLst/>
          </a:prstGeom>
          <a:noFill/>
        </p:spPr>
        <p:txBody>
          <a:bodyPr wrap="square" rtlCol="0">
            <a:spAutoFit/>
          </a:bodyPr>
          <a:lstStyle/>
          <a:p>
            <a:r>
              <a:rPr lang="nl-NL" dirty="0"/>
              <a:t>Scale up</a:t>
            </a:r>
          </a:p>
        </p:txBody>
      </p:sp>
      <p:pic>
        <p:nvPicPr>
          <p:cNvPr id="22" name="Picture 21" descr="A computer server with many colored buttons&#10;&#10;Description automatically generated with medium confidence">
            <a:extLst>
              <a:ext uri="{FF2B5EF4-FFF2-40B4-BE49-F238E27FC236}">
                <a16:creationId xmlns:a16="http://schemas.microsoft.com/office/drawing/2014/main" id="{6D26C83A-C4BC-12B5-DF4E-118CE1E5034F}"/>
              </a:ext>
            </a:extLst>
          </p:cNvPr>
          <p:cNvPicPr>
            <a:picLocks noChangeAspect="1"/>
          </p:cNvPicPr>
          <p:nvPr/>
        </p:nvPicPr>
        <p:blipFill>
          <a:blip r:embed="rId2"/>
          <a:stretch>
            <a:fillRect/>
          </a:stretch>
        </p:blipFill>
        <p:spPr>
          <a:xfrm>
            <a:off x="8763001" y="5915693"/>
            <a:ext cx="587542" cy="587542"/>
          </a:xfrm>
          <a:prstGeom prst="rect">
            <a:avLst/>
          </a:prstGeom>
        </p:spPr>
      </p:pic>
      <p:pic>
        <p:nvPicPr>
          <p:cNvPr id="13" name="Picture 12" descr="A computer server with many colored buttons&#10;&#10;Description automatically generated with medium confidence">
            <a:extLst>
              <a:ext uri="{FF2B5EF4-FFF2-40B4-BE49-F238E27FC236}">
                <a16:creationId xmlns:a16="http://schemas.microsoft.com/office/drawing/2014/main" id="{8FD5B6BC-AE0C-1FE9-0F85-4E6F2B8F17C8}"/>
              </a:ext>
            </a:extLst>
          </p:cNvPr>
          <p:cNvPicPr>
            <a:picLocks noChangeAspect="1"/>
          </p:cNvPicPr>
          <p:nvPr/>
        </p:nvPicPr>
        <p:blipFill>
          <a:blip r:embed="rId2"/>
          <a:stretch>
            <a:fillRect/>
          </a:stretch>
        </p:blipFill>
        <p:spPr>
          <a:xfrm>
            <a:off x="8023058" y="5881185"/>
            <a:ext cx="587542" cy="587542"/>
          </a:xfrm>
          <a:prstGeom prst="rect">
            <a:avLst/>
          </a:prstGeom>
        </p:spPr>
      </p:pic>
      <p:pic>
        <p:nvPicPr>
          <p:cNvPr id="51" name="Picture 50" descr="A computer server with many colored buttons&#10;&#10;Description automatically generated with medium confidence">
            <a:extLst>
              <a:ext uri="{FF2B5EF4-FFF2-40B4-BE49-F238E27FC236}">
                <a16:creationId xmlns:a16="http://schemas.microsoft.com/office/drawing/2014/main" id="{907E885B-5A5B-CA7A-7A4F-10CC77A0FED3}"/>
              </a:ext>
            </a:extLst>
          </p:cNvPr>
          <p:cNvPicPr>
            <a:picLocks noChangeAspect="1"/>
          </p:cNvPicPr>
          <p:nvPr/>
        </p:nvPicPr>
        <p:blipFill>
          <a:blip r:embed="rId2"/>
          <a:stretch>
            <a:fillRect/>
          </a:stretch>
        </p:blipFill>
        <p:spPr>
          <a:xfrm>
            <a:off x="9965655" y="5240293"/>
            <a:ext cx="587542" cy="587542"/>
          </a:xfrm>
          <a:prstGeom prst="rect">
            <a:avLst/>
          </a:prstGeom>
        </p:spPr>
      </p:pic>
      <p:pic>
        <p:nvPicPr>
          <p:cNvPr id="52" name="Picture 51" descr="A computer server with many colored buttons&#10;&#10;Description automatically generated with medium confidence">
            <a:extLst>
              <a:ext uri="{FF2B5EF4-FFF2-40B4-BE49-F238E27FC236}">
                <a16:creationId xmlns:a16="http://schemas.microsoft.com/office/drawing/2014/main" id="{3DF14042-EA51-A636-DEED-EDC960CFBD64}"/>
              </a:ext>
            </a:extLst>
          </p:cNvPr>
          <p:cNvPicPr>
            <a:picLocks noChangeAspect="1"/>
          </p:cNvPicPr>
          <p:nvPr/>
        </p:nvPicPr>
        <p:blipFill>
          <a:blip r:embed="rId2"/>
          <a:stretch>
            <a:fillRect/>
          </a:stretch>
        </p:blipFill>
        <p:spPr>
          <a:xfrm>
            <a:off x="9924053" y="6001291"/>
            <a:ext cx="587542" cy="587542"/>
          </a:xfrm>
          <a:prstGeom prst="rect">
            <a:avLst/>
          </a:prstGeom>
        </p:spPr>
      </p:pic>
      <p:pic>
        <p:nvPicPr>
          <p:cNvPr id="54" name="Picture 53" descr="A computer server with many colored buttons&#10;&#10;Description automatically generated with medium confidence">
            <a:extLst>
              <a:ext uri="{FF2B5EF4-FFF2-40B4-BE49-F238E27FC236}">
                <a16:creationId xmlns:a16="http://schemas.microsoft.com/office/drawing/2014/main" id="{A2669DDE-B5B7-739F-7A08-3B5AE3C2FCBB}"/>
              </a:ext>
            </a:extLst>
          </p:cNvPr>
          <p:cNvPicPr>
            <a:picLocks noChangeAspect="1"/>
          </p:cNvPicPr>
          <p:nvPr/>
        </p:nvPicPr>
        <p:blipFill>
          <a:blip r:embed="rId2"/>
          <a:stretch>
            <a:fillRect/>
          </a:stretch>
        </p:blipFill>
        <p:spPr>
          <a:xfrm>
            <a:off x="10345652" y="5628898"/>
            <a:ext cx="587542" cy="587542"/>
          </a:xfrm>
          <a:prstGeom prst="rect">
            <a:avLst/>
          </a:prstGeom>
        </p:spPr>
      </p:pic>
      <p:pic>
        <p:nvPicPr>
          <p:cNvPr id="55" name="Picture 54" descr="A computer server with many colored buttons&#10;&#10;Description automatically generated with medium confidence">
            <a:extLst>
              <a:ext uri="{FF2B5EF4-FFF2-40B4-BE49-F238E27FC236}">
                <a16:creationId xmlns:a16="http://schemas.microsoft.com/office/drawing/2014/main" id="{290033B9-C25C-5970-66A4-E396ACD28AFF}"/>
              </a:ext>
            </a:extLst>
          </p:cNvPr>
          <p:cNvPicPr>
            <a:picLocks noChangeAspect="1"/>
          </p:cNvPicPr>
          <p:nvPr/>
        </p:nvPicPr>
        <p:blipFill>
          <a:blip r:embed="rId2"/>
          <a:stretch>
            <a:fillRect/>
          </a:stretch>
        </p:blipFill>
        <p:spPr>
          <a:xfrm>
            <a:off x="9605709" y="5594390"/>
            <a:ext cx="587542" cy="587542"/>
          </a:xfrm>
          <a:prstGeom prst="rect">
            <a:avLst/>
          </a:prstGeom>
        </p:spPr>
      </p:pic>
      <p:pic>
        <p:nvPicPr>
          <p:cNvPr id="46" name="Picture 45" descr="A computer server with many colored buttons&#10;&#10;Description automatically generated with medium confidence">
            <a:extLst>
              <a:ext uri="{FF2B5EF4-FFF2-40B4-BE49-F238E27FC236}">
                <a16:creationId xmlns:a16="http://schemas.microsoft.com/office/drawing/2014/main" id="{376DCE59-D481-DB16-38B6-0E91E037D1F6}"/>
              </a:ext>
            </a:extLst>
          </p:cNvPr>
          <p:cNvPicPr>
            <a:picLocks noChangeAspect="1"/>
          </p:cNvPicPr>
          <p:nvPr/>
        </p:nvPicPr>
        <p:blipFill>
          <a:blip r:embed="rId2"/>
          <a:stretch>
            <a:fillRect/>
          </a:stretch>
        </p:blipFill>
        <p:spPr>
          <a:xfrm>
            <a:off x="9378113" y="5915693"/>
            <a:ext cx="587542" cy="587542"/>
          </a:xfrm>
          <a:prstGeom prst="rect">
            <a:avLst/>
          </a:prstGeom>
        </p:spPr>
      </p:pic>
      <p:sp>
        <p:nvSpPr>
          <p:cNvPr id="58" name="Content Placeholder 57">
            <a:extLst>
              <a:ext uri="{FF2B5EF4-FFF2-40B4-BE49-F238E27FC236}">
                <a16:creationId xmlns:a16="http://schemas.microsoft.com/office/drawing/2014/main" id="{F67C5245-9AB3-00F8-53B6-9E9B3E74402C}"/>
              </a:ext>
            </a:extLst>
          </p:cNvPr>
          <p:cNvSpPr>
            <a:spLocks noGrp="1"/>
          </p:cNvSpPr>
          <p:nvPr>
            <p:ph idx="1"/>
          </p:nvPr>
        </p:nvSpPr>
        <p:spPr/>
        <p:txBody>
          <a:bodyPr/>
          <a:lstStyle/>
          <a:p>
            <a:endParaRPr lang="nl-NL" dirty="0"/>
          </a:p>
        </p:txBody>
      </p:sp>
      <p:graphicFrame>
        <p:nvGraphicFramePr>
          <p:cNvPr id="59" name="Content Placeholder 2">
            <a:extLst>
              <a:ext uri="{FF2B5EF4-FFF2-40B4-BE49-F238E27FC236}">
                <a16:creationId xmlns:a16="http://schemas.microsoft.com/office/drawing/2014/main" id="{CB24A0E5-6828-7138-98D2-F520EB6451A5}"/>
              </a:ext>
            </a:extLst>
          </p:cNvPr>
          <p:cNvGraphicFramePr>
            <a:graphicFrameLocks/>
          </p:cNvGraphicFramePr>
          <p:nvPr>
            <p:extLst>
              <p:ext uri="{D42A27DB-BD31-4B8C-83A1-F6EECF244321}">
                <p14:modId xmlns:p14="http://schemas.microsoft.com/office/powerpoint/2010/main" val="2818670970"/>
              </p:ext>
            </p:extLst>
          </p:nvPr>
        </p:nvGraphicFramePr>
        <p:xfrm>
          <a:off x="838200" y="1825625"/>
          <a:ext cx="10515600" cy="2409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391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7B39CDC-BF05-1923-A503-11DFDE2A9135}"/>
              </a:ext>
            </a:extLst>
          </p:cNvPr>
          <p:cNvSpPr>
            <a:spLocks noGrp="1"/>
          </p:cNvSpPr>
          <p:nvPr>
            <p:ph type="title"/>
          </p:nvPr>
        </p:nvSpPr>
        <p:spPr>
          <a:xfrm>
            <a:off x="838200" y="365125"/>
            <a:ext cx="10515600" cy="1325563"/>
          </a:xfrm>
        </p:spPr>
        <p:txBody>
          <a:bodyPr/>
          <a:lstStyle/>
          <a:p>
            <a:r>
              <a:rPr lang="en-US" dirty="0"/>
              <a:t>Wat is k8s?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b="1" cap="all" spc="100" smtClean="0"/>
              <a:pPr>
                <a:spcAft>
                  <a:spcPts val="600"/>
                </a:spcAft>
              </a:pPr>
              <a:t>6</a:t>
            </a:fld>
            <a:endParaRPr lang="en-US" b="1" cap="all" spc="100"/>
          </a:p>
        </p:txBody>
      </p:sp>
      <p:graphicFrame>
        <p:nvGraphicFramePr>
          <p:cNvPr id="11" name="Content Placeholder 2">
            <a:extLst>
              <a:ext uri="{FF2B5EF4-FFF2-40B4-BE49-F238E27FC236}">
                <a16:creationId xmlns:a16="http://schemas.microsoft.com/office/drawing/2014/main" id="{30124781-50DB-4C6A-9D21-456DDDBA9716}"/>
              </a:ext>
            </a:extLst>
          </p:cNvPr>
          <p:cNvGraphicFramePr>
            <a:graphicFrameLocks noGrp="1"/>
          </p:cNvGraphicFramePr>
          <p:nvPr>
            <p:ph idx="1"/>
            <p:extLst>
              <p:ext uri="{D42A27DB-BD31-4B8C-83A1-F6EECF244321}">
                <p14:modId xmlns:p14="http://schemas.microsoft.com/office/powerpoint/2010/main" val="2383547000"/>
              </p:ext>
            </p:extLst>
          </p:nvPr>
        </p:nvGraphicFramePr>
        <p:xfrm>
          <a:off x="838200" y="1825625"/>
          <a:ext cx="10515600" cy="2409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descr="A computer server with many colored buttons&#10;&#10;Description automatically generated with medium confidence">
            <a:extLst>
              <a:ext uri="{FF2B5EF4-FFF2-40B4-BE49-F238E27FC236}">
                <a16:creationId xmlns:a16="http://schemas.microsoft.com/office/drawing/2014/main" id="{F7FE454F-0D62-C978-7342-9E6E803CFF8C}"/>
              </a:ext>
            </a:extLst>
          </p:cNvPr>
          <p:cNvPicPr>
            <a:picLocks noChangeAspect="1"/>
          </p:cNvPicPr>
          <p:nvPr/>
        </p:nvPicPr>
        <p:blipFill>
          <a:blip r:embed="rId7"/>
          <a:stretch>
            <a:fillRect/>
          </a:stretch>
        </p:blipFill>
        <p:spPr>
          <a:xfrm>
            <a:off x="8383004" y="5527088"/>
            <a:ext cx="587542" cy="587542"/>
          </a:xfrm>
          <a:prstGeom prst="rect">
            <a:avLst/>
          </a:prstGeom>
        </p:spPr>
      </p:pic>
      <p:pic>
        <p:nvPicPr>
          <p:cNvPr id="24" name="Picture 23" descr="A computer server with many colored buttons&#10;&#10;Description automatically generated with medium confidence">
            <a:extLst>
              <a:ext uri="{FF2B5EF4-FFF2-40B4-BE49-F238E27FC236}">
                <a16:creationId xmlns:a16="http://schemas.microsoft.com/office/drawing/2014/main" id="{94E0F709-1A35-A4EB-7B99-0B4D144CD359}"/>
              </a:ext>
            </a:extLst>
          </p:cNvPr>
          <p:cNvPicPr>
            <a:picLocks noChangeAspect="1"/>
          </p:cNvPicPr>
          <p:nvPr/>
        </p:nvPicPr>
        <p:blipFill>
          <a:blip r:embed="rId7"/>
          <a:stretch>
            <a:fillRect/>
          </a:stretch>
        </p:blipFill>
        <p:spPr>
          <a:xfrm>
            <a:off x="9069554" y="5488988"/>
            <a:ext cx="587542" cy="587542"/>
          </a:xfrm>
          <a:prstGeom prst="rect">
            <a:avLst/>
          </a:prstGeom>
        </p:spPr>
      </p:pic>
      <p:sp>
        <p:nvSpPr>
          <p:cNvPr id="38" name="Arrow: Right 37">
            <a:extLst>
              <a:ext uri="{FF2B5EF4-FFF2-40B4-BE49-F238E27FC236}">
                <a16:creationId xmlns:a16="http://schemas.microsoft.com/office/drawing/2014/main" id="{7358585A-9E5D-D3F1-1E80-C9E19F0E0501}"/>
              </a:ext>
            </a:extLst>
          </p:cNvPr>
          <p:cNvSpPr/>
          <p:nvPr/>
        </p:nvSpPr>
        <p:spPr>
          <a:xfrm>
            <a:off x="2689057" y="5891921"/>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3" name="TextBox 42">
            <a:extLst>
              <a:ext uri="{FF2B5EF4-FFF2-40B4-BE49-F238E27FC236}">
                <a16:creationId xmlns:a16="http://schemas.microsoft.com/office/drawing/2014/main" id="{BD18203E-2A48-3666-AD46-1895D3423D7E}"/>
              </a:ext>
            </a:extLst>
          </p:cNvPr>
          <p:cNvSpPr txBox="1"/>
          <p:nvPr/>
        </p:nvSpPr>
        <p:spPr>
          <a:xfrm>
            <a:off x="3317709" y="4778311"/>
            <a:ext cx="1347537" cy="369332"/>
          </a:xfrm>
          <a:prstGeom prst="rect">
            <a:avLst/>
          </a:prstGeom>
          <a:noFill/>
        </p:spPr>
        <p:txBody>
          <a:bodyPr wrap="square" rtlCol="0">
            <a:spAutoFit/>
          </a:bodyPr>
          <a:lstStyle/>
          <a:p>
            <a:r>
              <a:rPr lang="nl-NL" dirty="0"/>
              <a:t>Low load</a:t>
            </a:r>
          </a:p>
        </p:txBody>
      </p:sp>
      <p:sp>
        <p:nvSpPr>
          <p:cNvPr id="44" name="TextBox 43">
            <a:extLst>
              <a:ext uri="{FF2B5EF4-FFF2-40B4-BE49-F238E27FC236}">
                <a16:creationId xmlns:a16="http://schemas.microsoft.com/office/drawing/2014/main" id="{90C03555-DC8A-C84F-F383-759CDEB5A684}"/>
              </a:ext>
            </a:extLst>
          </p:cNvPr>
          <p:cNvSpPr txBox="1"/>
          <p:nvPr/>
        </p:nvSpPr>
        <p:spPr>
          <a:xfrm>
            <a:off x="8970546" y="4772320"/>
            <a:ext cx="1635291" cy="369332"/>
          </a:xfrm>
          <a:prstGeom prst="rect">
            <a:avLst/>
          </a:prstGeom>
          <a:noFill/>
        </p:spPr>
        <p:txBody>
          <a:bodyPr wrap="square" rtlCol="0">
            <a:spAutoFit/>
          </a:bodyPr>
          <a:lstStyle/>
          <a:p>
            <a:r>
              <a:rPr lang="nl-NL" dirty="0"/>
              <a:t>Scale Down</a:t>
            </a:r>
          </a:p>
        </p:txBody>
      </p:sp>
      <p:pic>
        <p:nvPicPr>
          <p:cNvPr id="22" name="Picture 21" descr="A computer server with many colored buttons&#10;&#10;Description automatically generated with medium confidence">
            <a:extLst>
              <a:ext uri="{FF2B5EF4-FFF2-40B4-BE49-F238E27FC236}">
                <a16:creationId xmlns:a16="http://schemas.microsoft.com/office/drawing/2014/main" id="{6D26C83A-C4BC-12B5-DF4E-118CE1E5034F}"/>
              </a:ext>
            </a:extLst>
          </p:cNvPr>
          <p:cNvPicPr>
            <a:picLocks noChangeAspect="1"/>
          </p:cNvPicPr>
          <p:nvPr/>
        </p:nvPicPr>
        <p:blipFill>
          <a:blip r:embed="rId7"/>
          <a:stretch>
            <a:fillRect/>
          </a:stretch>
        </p:blipFill>
        <p:spPr>
          <a:xfrm>
            <a:off x="8763001" y="5915693"/>
            <a:ext cx="587542" cy="587542"/>
          </a:xfrm>
          <a:prstGeom prst="rect">
            <a:avLst/>
          </a:prstGeom>
        </p:spPr>
      </p:pic>
      <p:pic>
        <p:nvPicPr>
          <p:cNvPr id="13" name="Picture 12" descr="A computer server with many colored buttons&#10;&#10;Description automatically generated with medium confidence">
            <a:extLst>
              <a:ext uri="{FF2B5EF4-FFF2-40B4-BE49-F238E27FC236}">
                <a16:creationId xmlns:a16="http://schemas.microsoft.com/office/drawing/2014/main" id="{8FD5B6BC-AE0C-1FE9-0F85-4E6F2B8F17C8}"/>
              </a:ext>
            </a:extLst>
          </p:cNvPr>
          <p:cNvPicPr>
            <a:picLocks noChangeAspect="1"/>
          </p:cNvPicPr>
          <p:nvPr/>
        </p:nvPicPr>
        <p:blipFill>
          <a:blip r:embed="rId7"/>
          <a:stretch>
            <a:fillRect/>
          </a:stretch>
        </p:blipFill>
        <p:spPr>
          <a:xfrm>
            <a:off x="8023058" y="5881185"/>
            <a:ext cx="587542" cy="587542"/>
          </a:xfrm>
          <a:prstGeom prst="rect">
            <a:avLst/>
          </a:prstGeom>
        </p:spPr>
      </p:pic>
      <p:pic>
        <p:nvPicPr>
          <p:cNvPr id="51" name="Picture 50" descr="A computer server with many colored buttons&#10;&#10;Description automatically generated with medium confidence">
            <a:extLst>
              <a:ext uri="{FF2B5EF4-FFF2-40B4-BE49-F238E27FC236}">
                <a16:creationId xmlns:a16="http://schemas.microsoft.com/office/drawing/2014/main" id="{907E885B-5A5B-CA7A-7A4F-10CC77A0FED3}"/>
              </a:ext>
            </a:extLst>
          </p:cNvPr>
          <p:cNvPicPr>
            <a:picLocks noChangeAspect="1"/>
          </p:cNvPicPr>
          <p:nvPr/>
        </p:nvPicPr>
        <p:blipFill>
          <a:blip r:embed="rId7"/>
          <a:stretch>
            <a:fillRect/>
          </a:stretch>
        </p:blipFill>
        <p:spPr>
          <a:xfrm>
            <a:off x="9965655" y="5240293"/>
            <a:ext cx="587542" cy="587542"/>
          </a:xfrm>
          <a:prstGeom prst="rect">
            <a:avLst/>
          </a:prstGeom>
        </p:spPr>
      </p:pic>
      <p:pic>
        <p:nvPicPr>
          <p:cNvPr id="52" name="Picture 51" descr="A computer server with many colored buttons&#10;&#10;Description automatically generated with medium confidence">
            <a:extLst>
              <a:ext uri="{FF2B5EF4-FFF2-40B4-BE49-F238E27FC236}">
                <a16:creationId xmlns:a16="http://schemas.microsoft.com/office/drawing/2014/main" id="{3DF14042-EA51-A636-DEED-EDC960CFBD64}"/>
              </a:ext>
            </a:extLst>
          </p:cNvPr>
          <p:cNvPicPr>
            <a:picLocks noChangeAspect="1"/>
          </p:cNvPicPr>
          <p:nvPr/>
        </p:nvPicPr>
        <p:blipFill>
          <a:blip r:embed="rId7"/>
          <a:stretch>
            <a:fillRect/>
          </a:stretch>
        </p:blipFill>
        <p:spPr>
          <a:xfrm>
            <a:off x="9924053" y="6001291"/>
            <a:ext cx="587542" cy="587542"/>
          </a:xfrm>
          <a:prstGeom prst="rect">
            <a:avLst/>
          </a:prstGeom>
        </p:spPr>
      </p:pic>
      <p:pic>
        <p:nvPicPr>
          <p:cNvPr id="54" name="Picture 53" descr="A computer server with many colored buttons&#10;&#10;Description automatically generated with medium confidence">
            <a:extLst>
              <a:ext uri="{FF2B5EF4-FFF2-40B4-BE49-F238E27FC236}">
                <a16:creationId xmlns:a16="http://schemas.microsoft.com/office/drawing/2014/main" id="{A2669DDE-B5B7-739F-7A08-3B5AE3C2FCBB}"/>
              </a:ext>
            </a:extLst>
          </p:cNvPr>
          <p:cNvPicPr>
            <a:picLocks noChangeAspect="1"/>
          </p:cNvPicPr>
          <p:nvPr/>
        </p:nvPicPr>
        <p:blipFill>
          <a:blip r:embed="rId7"/>
          <a:stretch>
            <a:fillRect/>
          </a:stretch>
        </p:blipFill>
        <p:spPr>
          <a:xfrm>
            <a:off x="10345652" y="5628898"/>
            <a:ext cx="587542" cy="587542"/>
          </a:xfrm>
          <a:prstGeom prst="rect">
            <a:avLst/>
          </a:prstGeom>
        </p:spPr>
      </p:pic>
      <p:pic>
        <p:nvPicPr>
          <p:cNvPr id="55" name="Picture 54" descr="A computer server with many colored buttons&#10;&#10;Description automatically generated with medium confidence">
            <a:extLst>
              <a:ext uri="{FF2B5EF4-FFF2-40B4-BE49-F238E27FC236}">
                <a16:creationId xmlns:a16="http://schemas.microsoft.com/office/drawing/2014/main" id="{290033B9-C25C-5970-66A4-E396ACD28AFF}"/>
              </a:ext>
            </a:extLst>
          </p:cNvPr>
          <p:cNvPicPr>
            <a:picLocks noChangeAspect="1"/>
          </p:cNvPicPr>
          <p:nvPr/>
        </p:nvPicPr>
        <p:blipFill>
          <a:blip r:embed="rId7"/>
          <a:stretch>
            <a:fillRect/>
          </a:stretch>
        </p:blipFill>
        <p:spPr>
          <a:xfrm>
            <a:off x="9605709" y="5594390"/>
            <a:ext cx="587542" cy="587542"/>
          </a:xfrm>
          <a:prstGeom prst="rect">
            <a:avLst/>
          </a:prstGeom>
        </p:spPr>
      </p:pic>
      <p:pic>
        <p:nvPicPr>
          <p:cNvPr id="46" name="Picture 45" descr="A computer server with many colored buttons&#10;&#10;Description automatically generated with medium confidence">
            <a:extLst>
              <a:ext uri="{FF2B5EF4-FFF2-40B4-BE49-F238E27FC236}">
                <a16:creationId xmlns:a16="http://schemas.microsoft.com/office/drawing/2014/main" id="{376DCE59-D481-DB16-38B6-0E91E037D1F6}"/>
              </a:ext>
            </a:extLst>
          </p:cNvPr>
          <p:cNvPicPr>
            <a:picLocks noChangeAspect="1"/>
          </p:cNvPicPr>
          <p:nvPr/>
        </p:nvPicPr>
        <p:blipFill>
          <a:blip r:embed="rId7"/>
          <a:stretch>
            <a:fillRect/>
          </a:stretch>
        </p:blipFill>
        <p:spPr>
          <a:xfrm>
            <a:off x="9378113" y="5915693"/>
            <a:ext cx="587542" cy="587542"/>
          </a:xfrm>
          <a:prstGeom prst="rect">
            <a:avLst/>
          </a:prstGeom>
        </p:spPr>
      </p:pic>
      <p:sp>
        <p:nvSpPr>
          <p:cNvPr id="2" name="Arrow: Right 1">
            <a:extLst>
              <a:ext uri="{FF2B5EF4-FFF2-40B4-BE49-F238E27FC236}">
                <a16:creationId xmlns:a16="http://schemas.microsoft.com/office/drawing/2014/main" id="{375F7E4B-DE4A-AD54-CDD9-95C1DFF23549}"/>
              </a:ext>
            </a:extLst>
          </p:cNvPr>
          <p:cNvSpPr/>
          <p:nvPr/>
        </p:nvSpPr>
        <p:spPr>
          <a:xfrm>
            <a:off x="2785311" y="6098081"/>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 name="Arrow: Right 2">
            <a:extLst>
              <a:ext uri="{FF2B5EF4-FFF2-40B4-BE49-F238E27FC236}">
                <a16:creationId xmlns:a16="http://schemas.microsoft.com/office/drawing/2014/main" id="{236692C0-16F3-93B8-C057-DCACAA1A23B8}"/>
              </a:ext>
            </a:extLst>
          </p:cNvPr>
          <p:cNvSpPr/>
          <p:nvPr/>
        </p:nvSpPr>
        <p:spPr>
          <a:xfrm>
            <a:off x="2670134" y="5556389"/>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Arrow: Right 3">
            <a:extLst>
              <a:ext uri="{FF2B5EF4-FFF2-40B4-BE49-F238E27FC236}">
                <a16:creationId xmlns:a16="http://schemas.microsoft.com/office/drawing/2014/main" id="{455122CE-4543-DDC2-6EAD-303E5A23469C}"/>
              </a:ext>
            </a:extLst>
          </p:cNvPr>
          <p:cNvSpPr/>
          <p:nvPr/>
        </p:nvSpPr>
        <p:spPr>
          <a:xfrm>
            <a:off x="2687302" y="6343314"/>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Arrow: Right 4">
            <a:extLst>
              <a:ext uri="{FF2B5EF4-FFF2-40B4-BE49-F238E27FC236}">
                <a16:creationId xmlns:a16="http://schemas.microsoft.com/office/drawing/2014/main" id="{5CC3BBF1-D264-2CCA-54D1-7862C0CB5E73}"/>
              </a:ext>
            </a:extLst>
          </p:cNvPr>
          <p:cNvSpPr/>
          <p:nvPr/>
        </p:nvSpPr>
        <p:spPr>
          <a:xfrm>
            <a:off x="2822535" y="5731996"/>
            <a:ext cx="3441031" cy="172119"/>
          </a:xfrm>
          <a:prstGeom prst="rightArrow">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xtBox 6">
            <a:extLst>
              <a:ext uri="{FF2B5EF4-FFF2-40B4-BE49-F238E27FC236}">
                <a16:creationId xmlns:a16="http://schemas.microsoft.com/office/drawing/2014/main" id="{BF3E3939-7287-4F31-59F4-43BDCC7C35A8}"/>
              </a:ext>
            </a:extLst>
          </p:cNvPr>
          <p:cNvSpPr txBox="1"/>
          <p:nvPr/>
        </p:nvSpPr>
        <p:spPr>
          <a:xfrm>
            <a:off x="8970546" y="4779296"/>
            <a:ext cx="1635291" cy="369332"/>
          </a:xfrm>
          <a:prstGeom prst="rect">
            <a:avLst/>
          </a:prstGeom>
          <a:noFill/>
        </p:spPr>
        <p:txBody>
          <a:bodyPr wrap="square" rtlCol="0">
            <a:spAutoFit/>
          </a:bodyPr>
          <a:lstStyle/>
          <a:p>
            <a:r>
              <a:rPr lang="nl-NL" dirty="0"/>
              <a:t>Scale Down</a:t>
            </a:r>
          </a:p>
        </p:txBody>
      </p:sp>
      <p:pic>
        <p:nvPicPr>
          <p:cNvPr id="8" name="Picture 7" descr="A computer server with many colored buttons&#10;&#10;Description automatically generated with medium confidence">
            <a:extLst>
              <a:ext uri="{FF2B5EF4-FFF2-40B4-BE49-F238E27FC236}">
                <a16:creationId xmlns:a16="http://schemas.microsoft.com/office/drawing/2014/main" id="{8C16CF49-512A-1FE4-4796-720988F28967}"/>
              </a:ext>
            </a:extLst>
          </p:cNvPr>
          <p:cNvPicPr>
            <a:picLocks noChangeAspect="1"/>
          </p:cNvPicPr>
          <p:nvPr/>
        </p:nvPicPr>
        <p:blipFill>
          <a:blip r:embed="rId7"/>
          <a:stretch>
            <a:fillRect/>
          </a:stretch>
        </p:blipFill>
        <p:spPr>
          <a:xfrm>
            <a:off x="9378113" y="5922669"/>
            <a:ext cx="587542" cy="587542"/>
          </a:xfrm>
          <a:prstGeom prst="rect">
            <a:avLst/>
          </a:prstGeom>
        </p:spPr>
      </p:pic>
    </p:spTree>
    <p:extLst>
      <p:ext uri="{BB962C8B-B14F-4D97-AF65-F5344CB8AC3E}">
        <p14:creationId xmlns:p14="http://schemas.microsoft.com/office/powerpoint/2010/main" val="313342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nodeType="after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55"/>
                                        </p:tgtEl>
                                        <p:attrNameLst>
                                          <p:attrName>style.visibility</p:attrName>
                                        </p:attrNameLst>
                                      </p:cBhvr>
                                      <p:to>
                                        <p:strVal val="hidden"/>
                                      </p:to>
                                    </p:set>
                                  </p:childTnLst>
                                </p:cTn>
                              </p:par>
                            </p:childTnLst>
                          </p:cTn>
                        </p:par>
                        <p:par>
                          <p:cTn id="22" fill="hold">
                            <p:stCondLst>
                              <p:cond delay="0"/>
                            </p:stCondLst>
                            <p:childTnLst>
                              <p:par>
                                <p:cTn id="23" presetID="1" presetClass="exit" presetSubtype="0" fill="hold" nodeType="afterEffect">
                                  <p:stCondLst>
                                    <p:cond delay="0"/>
                                  </p:stCondLst>
                                  <p:childTnLst>
                                    <p:set>
                                      <p:cBhvr>
                                        <p:cTn id="24" dur="1" fill="hold">
                                          <p:stCondLst>
                                            <p:cond delay="0"/>
                                          </p:stCondLst>
                                        </p:cTn>
                                        <p:tgtEl>
                                          <p:spTgt spid="52"/>
                                        </p:tgtEl>
                                        <p:attrNameLst>
                                          <p:attrName>style.visibility</p:attrName>
                                        </p:attrNameLst>
                                      </p:cBhvr>
                                      <p:to>
                                        <p:strVal val="hidden"/>
                                      </p:to>
                                    </p:set>
                                  </p:childTnLst>
                                </p:cTn>
                              </p:par>
                            </p:childTnLst>
                          </p:cTn>
                        </p:par>
                        <p:par>
                          <p:cTn id="25" fill="hold">
                            <p:stCondLst>
                              <p:cond delay="0"/>
                            </p:stCondLst>
                            <p:childTnLst>
                              <p:par>
                                <p:cTn id="26" presetID="1" presetClass="exit" presetSubtype="0" fill="hold" nodeType="afterEffect">
                                  <p:stCondLst>
                                    <p:cond delay="0"/>
                                  </p:stCondLst>
                                  <p:childTnLst>
                                    <p:set>
                                      <p:cBhvr>
                                        <p:cTn id="27" dur="1" fill="hold">
                                          <p:stCondLst>
                                            <p:cond delay="0"/>
                                          </p:stCondLst>
                                        </p:cTn>
                                        <p:tgtEl>
                                          <p:spTgt spid="54"/>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nodeType="afterEffect">
                                  <p:stCondLst>
                                    <p:cond delay="0"/>
                                  </p:stCondLst>
                                  <p:childTnLst>
                                    <p:set>
                                      <p:cBhvr>
                                        <p:cTn id="30" dur="1" fill="hold">
                                          <p:stCondLst>
                                            <p:cond delay="0"/>
                                          </p:stCondLst>
                                        </p:cTn>
                                        <p:tgtEl>
                                          <p:spTgt spid="51"/>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nodeType="afterEffect">
                                  <p:stCondLst>
                                    <p:cond delay="0"/>
                                  </p:stCondLst>
                                  <p:childTnLst>
                                    <p:set>
                                      <p:cBhvr>
                                        <p:cTn id="33" dur="1" fill="hold">
                                          <p:stCondLst>
                                            <p:cond delay="0"/>
                                          </p:stCondLst>
                                        </p:cTn>
                                        <p:tgtEl>
                                          <p:spTgt spid="24"/>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De </a:t>
            </a:r>
            <a:r>
              <a:rPr lang="en-US" b="1" cap="all" spc="400" dirty="0" err="1">
                <a:solidFill>
                  <a:schemeClr val="bg1"/>
                </a:solidFill>
                <a:latin typeface="+mn-lt"/>
              </a:rPr>
              <a:t>architectuur</a:t>
            </a:r>
            <a:endParaRPr lang="en-US" dirty="0"/>
          </a:p>
        </p:txBody>
      </p:sp>
      <p:sp>
        <p:nvSpPr>
          <p:cNvPr id="5" name="Subtitle 4">
            <a:extLst>
              <a:ext uri="{FF2B5EF4-FFF2-40B4-BE49-F238E27FC236}">
                <a16:creationId xmlns:a16="http://schemas.microsoft.com/office/drawing/2014/main" id="{1EE09FDF-F1FC-4585-CCA5-C75FFC3C292E}"/>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415609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576072" y="365125"/>
            <a:ext cx="10771632" cy="1325563"/>
          </a:xfrm>
        </p:spPr>
        <p:txBody>
          <a:bodyPr anchor="ctr">
            <a:normAutofit/>
          </a:bodyPr>
          <a:lstStyle/>
          <a:p>
            <a:r>
              <a:rPr lang="en-US"/>
              <a:t>De </a:t>
            </a:r>
            <a:r>
              <a:rPr lang="en-US" err="1"/>
              <a:t>architectuur</a:t>
            </a:r>
            <a:endParaRPr lang="en-US"/>
          </a:p>
        </p:txBody>
      </p:sp>
      <p:pic>
        <p:nvPicPr>
          <p:cNvPr id="16" name="Content Placeholder 15">
            <a:extLst>
              <a:ext uri="{FF2B5EF4-FFF2-40B4-BE49-F238E27FC236}">
                <a16:creationId xmlns:a16="http://schemas.microsoft.com/office/drawing/2014/main" id="{38E26F25-C7CC-6207-4E0A-D1F7AA9578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05584" y="1825625"/>
            <a:ext cx="9312607" cy="4351338"/>
          </a:xfrm>
        </p:spPr>
      </p:pic>
      <p:sp>
        <p:nvSpPr>
          <p:cNvPr id="21" name="Footer Placeholder 3">
            <a:extLst>
              <a:ext uri="{FF2B5EF4-FFF2-40B4-BE49-F238E27FC236}">
                <a16:creationId xmlns:a16="http://schemas.microsoft.com/office/drawing/2014/main" id="{093BC568-81B6-FD85-10F1-42794E20DF98}"/>
              </a:ext>
            </a:extLst>
          </p:cNvPr>
          <p:cNvSpPr>
            <a:spLocks noGrp="1"/>
          </p:cNvSpPr>
          <p:nvPr>
            <p:ph type="ftr" sz="quarter" idx="11"/>
          </p:nvPr>
        </p:nvSpPr>
        <p:spPr>
          <a:xfrm>
            <a:off x="8503920" y="841248"/>
            <a:ext cx="3630168" cy="365125"/>
          </a:xfrm>
        </p:spPr>
        <p:txBody>
          <a:bodyPr/>
          <a:lstStyle/>
          <a:p>
            <a:pPr>
              <a:spcAft>
                <a:spcPts val="600"/>
              </a:spcAft>
            </a:pPr>
            <a:r>
              <a:rPr lang="en-US" dirty="0"/>
              <a:t>K8s</a:t>
            </a:r>
          </a:p>
        </p:txBody>
      </p:sp>
      <p:sp>
        <p:nvSpPr>
          <p:cNvPr id="23" name="Slide Number Placeholder 4">
            <a:extLst>
              <a:ext uri="{FF2B5EF4-FFF2-40B4-BE49-F238E27FC236}">
                <a16:creationId xmlns:a16="http://schemas.microsoft.com/office/drawing/2014/main" id="{46591C1D-43EB-7518-E7EC-1625F94D5C5E}"/>
              </a:ext>
            </a:extLst>
          </p:cNvPr>
          <p:cNvSpPr>
            <a:spLocks noGrp="1"/>
          </p:cNvSpPr>
          <p:nvPr>
            <p:ph type="sldNum" sz="quarter" idx="12"/>
          </p:nvPr>
        </p:nvSpPr>
        <p:spPr>
          <a:xfrm>
            <a:off x="8610600" y="6356350"/>
            <a:ext cx="2743200" cy="365125"/>
          </a:xfrm>
        </p:spPr>
        <p:txBody>
          <a:bodyPr/>
          <a:lstStyle/>
          <a:p>
            <a:pPr>
              <a:spcAft>
                <a:spcPts val="600"/>
              </a:spcAft>
            </a:pPr>
            <a:fld id="{D8DA9DAA-006C-4F4B-980E-E3DF019B24E2}" type="slidenum">
              <a:rPr lang="en-US" smtClean="0"/>
              <a:pPr>
                <a:spcAft>
                  <a:spcPts val="600"/>
                </a:spcAft>
              </a:pPr>
              <a:t>8</a:t>
            </a:fld>
            <a:endParaRPr lang="en-US"/>
          </a:p>
        </p:txBody>
      </p:sp>
    </p:spTree>
    <p:extLst>
      <p:ext uri="{BB962C8B-B14F-4D97-AF65-F5344CB8AC3E}">
        <p14:creationId xmlns:p14="http://schemas.microsoft.com/office/powerpoint/2010/main" val="312476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9FCD-6D4D-F8C1-2365-83FF0D56387E}"/>
              </a:ext>
            </a:extLst>
          </p:cNvPr>
          <p:cNvSpPr>
            <a:spLocks noGrp="1"/>
          </p:cNvSpPr>
          <p:nvPr>
            <p:ph type="title"/>
          </p:nvPr>
        </p:nvSpPr>
        <p:spPr>
          <a:xfrm>
            <a:off x="576072" y="365125"/>
            <a:ext cx="10771632" cy="1325563"/>
          </a:xfrm>
        </p:spPr>
        <p:txBody>
          <a:bodyPr anchor="ctr">
            <a:normAutofit/>
          </a:bodyPr>
          <a:lstStyle/>
          <a:p>
            <a:r>
              <a:rPr lang="nl-NL" dirty="0"/>
              <a:t>Highly Available Topology</a:t>
            </a:r>
          </a:p>
        </p:txBody>
      </p:sp>
      <p:pic>
        <p:nvPicPr>
          <p:cNvPr id="6" name="Picture 5">
            <a:extLst>
              <a:ext uri="{FF2B5EF4-FFF2-40B4-BE49-F238E27FC236}">
                <a16:creationId xmlns:a16="http://schemas.microsoft.com/office/drawing/2014/main" id="{1517AFE3-602C-B433-6629-6A6716BD1066}"/>
              </a:ext>
            </a:extLst>
          </p:cNvPr>
          <p:cNvPicPr>
            <a:picLocks noChangeAspect="1"/>
          </p:cNvPicPr>
          <p:nvPr/>
        </p:nvPicPr>
        <p:blipFill>
          <a:blip r:embed="rId3"/>
          <a:stretch>
            <a:fillRect/>
          </a:stretch>
        </p:blipFill>
        <p:spPr>
          <a:xfrm>
            <a:off x="2409776" y="1825625"/>
            <a:ext cx="7104224" cy="4351338"/>
          </a:xfrm>
          <a:prstGeom prst="rect">
            <a:avLst/>
          </a:prstGeom>
          <a:noFill/>
        </p:spPr>
      </p:pic>
      <p:sp>
        <p:nvSpPr>
          <p:cNvPr id="4" name="Slide Number Placeholder 3">
            <a:extLst>
              <a:ext uri="{FF2B5EF4-FFF2-40B4-BE49-F238E27FC236}">
                <a16:creationId xmlns:a16="http://schemas.microsoft.com/office/drawing/2014/main" id="{9753ABB0-0880-8726-1ED6-84CDBA048B2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9</a:t>
            </a:fld>
            <a:endParaRPr lang="en-US"/>
          </a:p>
        </p:txBody>
      </p:sp>
    </p:spTree>
    <p:extLst>
      <p:ext uri="{BB962C8B-B14F-4D97-AF65-F5344CB8AC3E}">
        <p14:creationId xmlns:p14="http://schemas.microsoft.com/office/powerpoint/2010/main" val="10854162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{1CEE37C3-971D-45ED-838A-0F601B489469}tf89338750_win32</Template>
  <TotalTime>680</TotalTime>
  <Words>820</Words>
  <Application>Microsoft Office PowerPoint</Application>
  <PresentationFormat>Widescreen</PresentationFormat>
  <Paragraphs>165</Paragraphs>
  <Slides>27</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Univers</vt:lpstr>
      <vt:lpstr>GradientUnivers</vt:lpstr>
      <vt:lpstr>Kubernetes</vt:lpstr>
      <vt:lpstr>Agenda</vt:lpstr>
      <vt:lpstr>Voorstellen</vt:lpstr>
      <vt:lpstr>Wat is k8s?</vt:lpstr>
      <vt:lpstr>Wat is k8s?</vt:lpstr>
      <vt:lpstr>Wat is k8s?</vt:lpstr>
      <vt:lpstr>De architectuur</vt:lpstr>
      <vt:lpstr>De architectuur</vt:lpstr>
      <vt:lpstr>Highly Available Topology</vt:lpstr>
      <vt:lpstr>Main components</vt:lpstr>
      <vt:lpstr>Main components</vt:lpstr>
      <vt:lpstr>Pods</vt:lpstr>
      <vt:lpstr>Pod manifest</vt:lpstr>
      <vt:lpstr>Waarom kan ik niet bij mijn pod?</vt:lpstr>
      <vt:lpstr>Service</vt:lpstr>
      <vt:lpstr>Hoe werkt dit in prod?</vt:lpstr>
      <vt:lpstr>Deployment?</vt:lpstr>
      <vt:lpstr>HPA</vt:lpstr>
      <vt:lpstr>Ingress</vt:lpstr>
      <vt:lpstr>Ingress</vt:lpstr>
      <vt:lpstr>Maak cluster beschikbaar</vt:lpstr>
      <vt:lpstr>Testen.</vt:lpstr>
      <vt:lpstr>Testen.</vt:lpstr>
      <vt:lpstr>PowerPoint Presentation</vt:lpstr>
      <vt:lpstr>Vervolgstappen?</vt:lpstr>
      <vt:lpstr>Configmaps/secret maps  kubeseal Daemonset Dockerdesktop AKS / EKS / whatever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Bart Ouwerkerk</dc:creator>
  <cp:lastModifiedBy>Bart Ouwerkerk</cp:lastModifiedBy>
  <cp:revision>5</cp:revision>
  <dcterms:created xsi:type="dcterms:W3CDTF">2023-12-15T15:45:52Z</dcterms:created>
  <dcterms:modified xsi:type="dcterms:W3CDTF">2023-12-17T15:32:21Z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